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notesMasterIdLst>
    <p:notesMasterId r:id="rId28"/>
  </p:notesMasterIdLst>
  <p:sldIdLst>
    <p:sldId id="256" r:id="rId2"/>
    <p:sldId id="257" r:id="rId3"/>
    <p:sldId id="280" r:id="rId4"/>
    <p:sldId id="259" r:id="rId5"/>
    <p:sldId id="258" r:id="rId6"/>
    <p:sldId id="274" r:id="rId7"/>
    <p:sldId id="281" r:id="rId8"/>
    <p:sldId id="264" r:id="rId9"/>
    <p:sldId id="282" r:id="rId10"/>
    <p:sldId id="283" r:id="rId11"/>
    <p:sldId id="275" r:id="rId12"/>
    <p:sldId id="276" r:id="rId13"/>
    <p:sldId id="284" r:id="rId14"/>
    <p:sldId id="277" r:id="rId15"/>
    <p:sldId id="285" r:id="rId16"/>
    <p:sldId id="278" r:id="rId17"/>
    <p:sldId id="267" r:id="rId18"/>
    <p:sldId id="271" r:id="rId19"/>
    <p:sldId id="289" r:id="rId20"/>
    <p:sldId id="290" r:id="rId21"/>
    <p:sldId id="292" r:id="rId22"/>
    <p:sldId id="270" r:id="rId23"/>
    <p:sldId id="272" r:id="rId24"/>
    <p:sldId id="273" r:id="rId25"/>
    <p:sldId id="269" r:id="rId26"/>
    <p:sldId id="288"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73" autoAdjust="0"/>
    <p:restoredTop sz="88192" autoAdjust="0"/>
  </p:normalViewPr>
  <p:slideViewPr>
    <p:cSldViewPr snapToGrid="0">
      <p:cViewPr>
        <p:scale>
          <a:sx n="80" d="100"/>
          <a:sy n="80" d="100"/>
        </p:scale>
        <p:origin x="75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7F8130-DAB7-4CBC-A3BB-15F19B604BC4}"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CFED2871-6322-467F-A8D6-1A669FD6DC0E}">
      <dgm:prSet phldrT="[Text]"/>
      <dgm:spPr/>
      <dgm:t>
        <a:bodyPr/>
        <a:lstStyle/>
        <a:p>
          <a:r>
            <a:rPr lang="en-SG" dirty="0"/>
            <a:t>Project requirements</a:t>
          </a:r>
          <a:endParaRPr lang="en-US" dirty="0"/>
        </a:p>
      </dgm:t>
    </dgm:pt>
    <dgm:pt modelId="{22615CA2-925C-40E5-B543-B0E21EE3D6D1}" type="parTrans" cxnId="{3CFFEE11-4994-4C4E-8A21-FC355415A92C}">
      <dgm:prSet/>
      <dgm:spPr/>
      <dgm:t>
        <a:bodyPr/>
        <a:lstStyle/>
        <a:p>
          <a:endParaRPr lang="en-US"/>
        </a:p>
      </dgm:t>
    </dgm:pt>
    <dgm:pt modelId="{B0F6F184-4EC9-4A88-B8B5-D6A95AC91A84}" type="sibTrans" cxnId="{3CFFEE11-4994-4C4E-8A21-FC355415A92C}">
      <dgm:prSet/>
      <dgm:spPr>
        <a:solidFill>
          <a:schemeClr val="accent4">
            <a:lumMod val="40000"/>
            <a:lumOff val="60000"/>
          </a:schemeClr>
        </a:solidFill>
      </dgm:spPr>
      <dgm:t>
        <a:bodyPr/>
        <a:lstStyle/>
        <a:p>
          <a:endParaRPr lang="en-US"/>
        </a:p>
      </dgm:t>
    </dgm:pt>
    <dgm:pt modelId="{9BD8A92C-24FF-4D6A-B5D9-E3003802440E}">
      <dgm:prSet phldrT="[Text]"/>
      <dgm:spPr/>
      <dgm:t>
        <a:bodyPr/>
        <a:lstStyle/>
        <a:p>
          <a:r>
            <a:rPr lang="en-SG" dirty="0"/>
            <a:t>Review</a:t>
          </a:r>
          <a:endParaRPr lang="en-US" dirty="0"/>
        </a:p>
      </dgm:t>
    </dgm:pt>
    <dgm:pt modelId="{FCFC7DD8-9142-42C6-B1D3-6EF78ECEEF10}" type="parTrans" cxnId="{5B902256-C1A0-4F07-B1E7-3244D2813252}">
      <dgm:prSet/>
      <dgm:spPr/>
      <dgm:t>
        <a:bodyPr/>
        <a:lstStyle/>
        <a:p>
          <a:endParaRPr lang="en-US"/>
        </a:p>
      </dgm:t>
    </dgm:pt>
    <dgm:pt modelId="{806F39F3-1508-4BEC-BB46-4512CAD0B14B}" type="sibTrans" cxnId="{5B902256-C1A0-4F07-B1E7-3244D2813252}">
      <dgm:prSet/>
      <dgm:spPr/>
      <dgm:t>
        <a:bodyPr/>
        <a:lstStyle/>
        <a:p>
          <a:endParaRPr lang="en-US"/>
        </a:p>
      </dgm:t>
    </dgm:pt>
    <dgm:pt modelId="{30F24433-1550-474A-B2F4-41DF5491A943}">
      <dgm:prSet phldrT="[Text]"/>
      <dgm:spPr/>
      <dgm:t>
        <a:bodyPr/>
        <a:lstStyle/>
        <a:p>
          <a:r>
            <a:rPr lang="en-SG" dirty="0"/>
            <a:t>Design BLR</a:t>
          </a:r>
          <a:endParaRPr lang="en-US" dirty="0"/>
        </a:p>
      </dgm:t>
    </dgm:pt>
    <dgm:pt modelId="{4A512599-5200-4880-A772-2B11DB154225}" type="sibTrans" cxnId="{F1D6F591-3F6A-4311-9A0B-358EF612B4AA}">
      <dgm:prSet/>
      <dgm:spPr>
        <a:solidFill>
          <a:schemeClr val="accent4">
            <a:lumMod val="40000"/>
            <a:lumOff val="60000"/>
          </a:schemeClr>
        </a:solidFill>
      </dgm:spPr>
      <dgm:t>
        <a:bodyPr/>
        <a:lstStyle/>
        <a:p>
          <a:endParaRPr lang="en-US"/>
        </a:p>
      </dgm:t>
    </dgm:pt>
    <dgm:pt modelId="{967724B7-6F25-4BEA-B391-952629BD6F0B}" type="parTrans" cxnId="{F1D6F591-3F6A-4311-9A0B-358EF612B4AA}">
      <dgm:prSet/>
      <dgm:spPr/>
      <dgm:t>
        <a:bodyPr/>
        <a:lstStyle/>
        <a:p>
          <a:endParaRPr lang="en-US"/>
        </a:p>
      </dgm:t>
    </dgm:pt>
    <dgm:pt modelId="{B60385A1-C304-4C09-A9C6-61A3C7AFD493}">
      <dgm:prSet phldrT="[Text]"/>
      <dgm:spPr/>
      <dgm:t>
        <a:bodyPr/>
        <a:lstStyle/>
        <a:p>
          <a:r>
            <a:rPr lang="en-SG" dirty="0"/>
            <a:t>Use case</a:t>
          </a:r>
          <a:endParaRPr lang="en-US" dirty="0"/>
        </a:p>
      </dgm:t>
    </dgm:pt>
    <dgm:pt modelId="{F387DC68-4418-4A26-8677-A15519DB103B}" type="sibTrans" cxnId="{0D717D3C-234B-41F2-A4CC-20F23636E2E0}">
      <dgm:prSet/>
      <dgm:spPr>
        <a:solidFill>
          <a:schemeClr val="accent4">
            <a:lumMod val="40000"/>
            <a:lumOff val="60000"/>
          </a:schemeClr>
        </a:solidFill>
      </dgm:spPr>
      <dgm:t>
        <a:bodyPr/>
        <a:lstStyle/>
        <a:p>
          <a:endParaRPr lang="en-US"/>
        </a:p>
      </dgm:t>
    </dgm:pt>
    <dgm:pt modelId="{B772125B-4186-4A7D-8ECC-4ED0D2DA7043}" type="parTrans" cxnId="{0D717D3C-234B-41F2-A4CC-20F23636E2E0}">
      <dgm:prSet/>
      <dgm:spPr/>
      <dgm:t>
        <a:bodyPr/>
        <a:lstStyle/>
        <a:p>
          <a:endParaRPr lang="en-US"/>
        </a:p>
      </dgm:t>
    </dgm:pt>
    <dgm:pt modelId="{B5919C51-23E8-4B5D-B506-C06C5052D91B}" type="pres">
      <dgm:prSet presAssocID="{C27F8130-DAB7-4CBC-A3BB-15F19B604BC4}" presName="Name0" presStyleCnt="0">
        <dgm:presLayoutVars>
          <dgm:dir/>
          <dgm:resizeHandles val="exact"/>
        </dgm:presLayoutVars>
      </dgm:prSet>
      <dgm:spPr/>
    </dgm:pt>
    <dgm:pt modelId="{5980AC0A-BC39-45AB-8E2F-401680C55627}" type="pres">
      <dgm:prSet presAssocID="{CFED2871-6322-467F-A8D6-1A669FD6DC0E}" presName="node" presStyleLbl="node1" presStyleIdx="0" presStyleCnt="4">
        <dgm:presLayoutVars>
          <dgm:bulletEnabled val="1"/>
        </dgm:presLayoutVars>
      </dgm:prSet>
      <dgm:spPr/>
    </dgm:pt>
    <dgm:pt modelId="{C6C30E0C-3DA4-4FAE-85E1-7B88C0DF850E}" type="pres">
      <dgm:prSet presAssocID="{B0F6F184-4EC9-4A88-B8B5-D6A95AC91A84}" presName="sibTrans" presStyleLbl="sibTrans2D1" presStyleIdx="0" presStyleCnt="3"/>
      <dgm:spPr/>
    </dgm:pt>
    <dgm:pt modelId="{46F21F47-FCE6-4569-B4C0-E1484362B72C}" type="pres">
      <dgm:prSet presAssocID="{B0F6F184-4EC9-4A88-B8B5-D6A95AC91A84}" presName="connectorText" presStyleLbl="sibTrans2D1" presStyleIdx="0" presStyleCnt="3"/>
      <dgm:spPr/>
    </dgm:pt>
    <dgm:pt modelId="{AE8C1224-27CB-424D-826B-5C28AC4202B0}" type="pres">
      <dgm:prSet presAssocID="{B60385A1-C304-4C09-A9C6-61A3C7AFD493}" presName="node" presStyleLbl="node1" presStyleIdx="1" presStyleCnt="4">
        <dgm:presLayoutVars>
          <dgm:bulletEnabled val="1"/>
        </dgm:presLayoutVars>
      </dgm:prSet>
      <dgm:spPr/>
    </dgm:pt>
    <dgm:pt modelId="{DF5D66CD-F584-4EA5-BFAD-F7210EE0B60A}" type="pres">
      <dgm:prSet presAssocID="{F387DC68-4418-4A26-8677-A15519DB103B}" presName="sibTrans" presStyleLbl="sibTrans2D1" presStyleIdx="1" presStyleCnt="3"/>
      <dgm:spPr/>
    </dgm:pt>
    <dgm:pt modelId="{A099519C-5FEF-4132-BAB7-7FEF715C4042}" type="pres">
      <dgm:prSet presAssocID="{F387DC68-4418-4A26-8677-A15519DB103B}" presName="connectorText" presStyleLbl="sibTrans2D1" presStyleIdx="1" presStyleCnt="3"/>
      <dgm:spPr/>
    </dgm:pt>
    <dgm:pt modelId="{5EFF5D30-054A-41D2-875F-9FA54B78E17D}" type="pres">
      <dgm:prSet presAssocID="{30F24433-1550-474A-B2F4-41DF5491A943}" presName="node" presStyleLbl="node1" presStyleIdx="2" presStyleCnt="4">
        <dgm:presLayoutVars>
          <dgm:bulletEnabled val="1"/>
        </dgm:presLayoutVars>
      </dgm:prSet>
      <dgm:spPr/>
    </dgm:pt>
    <dgm:pt modelId="{96BCCAD7-1A37-4D72-94DF-9FFC00D0D6D9}" type="pres">
      <dgm:prSet presAssocID="{4A512599-5200-4880-A772-2B11DB154225}" presName="sibTrans" presStyleLbl="sibTrans2D1" presStyleIdx="2" presStyleCnt="3"/>
      <dgm:spPr/>
    </dgm:pt>
    <dgm:pt modelId="{154CA858-DE84-4809-83A6-82AD8D424DD1}" type="pres">
      <dgm:prSet presAssocID="{4A512599-5200-4880-A772-2B11DB154225}" presName="connectorText" presStyleLbl="sibTrans2D1" presStyleIdx="2" presStyleCnt="3"/>
      <dgm:spPr/>
    </dgm:pt>
    <dgm:pt modelId="{C856C26B-9467-45EE-80C5-76BB3C556E94}" type="pres">
      <dgm:prSet presAssocID="{9BD8A92C-24FF-4D6A-B5D9-E3003802440E}" presName="node" presStyleLbl="node1" presStyleIdx="3" presStyleCnt="4">
        <dgm:presLayoutVars>
          <dgm:bulletEnabled val="1"/>
        </dgm:presLayoutVars>
      </dgm:prSet>
      <dgm:spPr/>
    </dgm:pt>
  </dgm:ptLst>
  <dgm:cxnLst>
    <dgm:cxn modelId="{3CFFEE11-4994-4C4E-8A21-FC355415A92C}" srcId="{C27F8130-DAB7-4CBC-A3BB-15F19B604BC4}" destId="{CFED2871-6322-467F-A8D6-1A669FD6DC0E}" srcOrd="0" destOrd="0" parTransId="{22615CA2-925C-40E5-B543-B0E21EE3D6D1}" sibTransId="{B0F6F184-4EC9-4A88-B8B5-D6A95AC91A84}"/>
    <dgm:cxn modelId="{B978C312-D4F5-4341-9F27-FE673F9AE91C}" type="presOf" srcId="{30F24433-1550-474A-B2F4-41DF5491A943}" destId="{5EFF5D30-054A-41D2-875F-9FA54B78E17D}" srcOrd="0" destOrd="0" presId="urn:microsoft.com/office/officeart/2005/8/layout/process1"/>
    <dgm:cxn modelId="{AD099B15-1187-49A2-9871-285C9FD19023}" type="presOf" srcId="{F387DC68-4418-4A26-8677-A15519DB103B}" destId="{DF5D66CD-F584-4EA5-BFAD-F7210EE0B60A}" srcOrd="0" destOrd="0" presId="urn:microsoft.com/office/officeart/2005/8/layout/process1"/>
    <dgm:cxn modelId="{E8A09123-F851-4CB0-B6C5-CB9F2540FB9E}" type="presOf" srcId="{B60385A1-C304-4C09-A9C6-61A3C7AFD493}" destId="{AE8C1224-27CB-424D-826B-5C28AC4202B0}" srcOrd="0" destOrd="0" presId="urn:microsoft.com/office/officeart/2005/8/layout/process1"/>
    <dgm:cxn modelId="{0D717D3C-234B-41F2-A4CC-20F23636E2E0}" srcId="{C27F8130-DAB7-4CBC-A3BB-15F19B604BC4}" destId="{B60385A1-C304-4C09-A9C6-61A3C7AFD493}" srcOrd="1" destOrd="0" parTransId="{B772125B-4186-4A7D-8ECC-4ED0D2DA7043}" sibTransId="{F387DC68-4418-4A26-8677-A15519DB103B}"/>
    <dgm:cxn modelId="{26FE7544-337F-44E6-9166-D6474D923299}" type="presOf" srcId="{B0F6F184-4EC9-4A88-B8B5-D6A95AC91A84}" destId="{C6C30E0C-3DA4-4FAE-85E1-7B88C0DF850E}" srcOrd="0" destOrd="0" presId="urn:microsoft.com/office/officeart/2005/8/layout/process1"/>
    <dgm:cxn modelId="{06E87C65-3C69-4850-9ADD-E6CA8728A6AF}" type="presOf" srcId="{9BD8A92C-24FF-4D6A-B5D9-E3003802440E}" destId="{C856C26B-9467-45EE-80C5-76BB3C556E94}" srcOrd="0" destOrd="0" presId="urn:microsoft.com/office/officeart/2005/8/layout/process1"/>
    <dgm:cxn modelId="{08383368-8AD7-4CAD-A978-7946AF13B627}" type="presOf" srcId="{B0F6F184-4EC9-4A88-B8B5-D6A95AC91A84}" destId="{46F21F47-FCE6-4569-B4C0-E1484362B72C}" srcOrd="1" destOrd="0" presId="urn:microsoft.com/office/officeart/2005/8/layout/process1"/>
    <dgm:cxn modelId="{0865E56D-B85C-4E80-B53A-15F60822CAFE}" type="presOf" srcId="{C27F8130-DAB7-4CBC-A3BB-15F19B604BC4}" destId="{B5919C51-23E8-4B5D-B506-C06C5052D91B}" srcOrd="0" destOrd="0" presId="urn:microsoft.com/office/officeart/2005/8/layout/process1"/>
    <dgm:cxn modelId="{5B902256-C1A0-4F07-B1E7-3244D2813252}" srcId="{C27F8130-DAB7-4CBC-A3BB-15F19B604BC4}" destId="{9BD8A92C-24FF-4D6A-B5D9-E3003802440E}" srcOrd="3" destOrd="0" parTransId="{FCFC7DD8-9142-42C6-B1D3-6EF78ECEEF10}" sibTransId="{806F39F3-1508-4BEC-BB46-4512CAD0B14B}"/>
    <dgm:cxn modelId="{433BC682-1384-42A7-81C5-D225BE9B7261}" type="presOf" srcId="{4A512599-5200-4880-A772-2B11DB154225}" destId="{96BCCAD7-1A37-4D72-94DF-9FFC00D0D6D9}" srcOrd="0" destOrd="0" presId="urn:microsoft.com/office/officeart/2005/8/layout/process1"/>
    <dgm:cxn modelId="{F1D6F591-3F6A-4311-9A0B-358EF612B4AA}" srcId="{C27F8130-DAB7-4CBC-A3BB-15F19B604BC4}" destId="{30F24433-1550-474A-B2F4-41DF5491A943}" srcOrd="2" destOrd="0" parTransId="{967724B7-6F25-4BEA-B391-952629BD6F0B}" sibTransId="{4A512599-5200-4880-A772-2B11DB154225}"/>
    <dgm:cxn modelId="{E45C219E-AF67-48B2-8307-9EBD2D66E074}" type="presOf" srcId="{F387DC68-4418-4A26-8677-A15519DB103B}" destId="{A099519C-5FEF-4132-BAB7-7FEF715C4042}" srcOrd="1" destOrd="0" presId="urn:microsoft.com/office/officeart/2005/8/layout/process1"/>
    <dgm:cxn modelId="{92DA3DD5-9C70-4E71-9D12-5B9F5527AAFE}" type="presOf" srcId="{4A512599-5200-4880-A772-2B11DB154225}" destId="{154CA858-DE84-4809-83A6-82AD8D424DD1}" srcOrd="1" destOrd="0" presId="urn:microsoft.com/office/officeart/2005/8/layout/process1"/>
    <dgm:cxn modelId="{9D6552E6-B377-4723-AF77-9BF3C2F4CF68}" type="presOf" srcId="{CFED2871-6322-467F-A8D6-1A669FD6DC0E}" destId="{5980AC0A-BC39-45AB-8E2F-401680C55627}" srcOrd="0" destOrd="0" presId="urn:microsoft.com/office/officeart/2005/8/layout/process1"/>
    <dgm:cxn modelId="{7FC9A326-BAB0-4E21-94F6-8D09E9183C0A}" type="presParOf" srcId="{B5919C51-23E8-4B5D-B506-C06C5052D91B}" destId="{5980AC0A-BC39-45AB-8E2F-401680C55627}" srcOrd="0" destOrd="0" presId="urn:microsoft.com/office/officeart/2005/8/layout/process1"/>
    <dgm:cxn modelId="{0660BF81-FBF3-4C24-B7A1-B171E4F2056C}" type="presParOf" srcId="{B5919C51-23E8-4B5D-B506-C06C5052D91B}" destId="{C6C30E0C-3DA4-4FAE-85E1-7B88C0DF850E}" srcOrd="1" destOrd="0" presId="urn:microsoft.com/office/officeart/2005/8/layout/process1"/>
    <dgm:cxn modelId="{6655CE67-22DD-46E1-9FD1-618D5BA2EA7A}" type="presParOf" srcId="{C6C30E0C-3DA4-4FAE-85E1-7B88C0DF850E}" destId="{46F21F47-FCE6-4569-B4C0-E1484362B72C}" srcOrd="0" destOrd="0" presId="urn:microsoft.com/office/officeart/2005/8/layout/process1"/>
    <dgm:cxn modelId="{79E3B0E6-8F7D-4AF0-BE0E-9800379F4E2C}" type="presParOf" srcId="{B5919C51-23E8-4B5D-B506-C06C5052D91B}" destId="{AE8C1224-27CB-424D-826B-5C28AC4202B0}" srcOrd="2" destOrd="0" presId="urn:microsoft.com/office/officeart/2005/8/layout/process1"/>
    <dgm:cxn modelId="{120C1A7D-264E-48A6-94D6-46FB33F5F1A9}" type="presParOf" srcId="{B5919C51-23E8-4B5D-B506-C06C5052D91B}" destId="{DF5D66CD-F584-4EA5-BFAD-F7210EE0B60A}" srcOrd="3" destOrd="0" presId="urn:microsoft.com/office/officeart/2005/8/layout/process1"/>
    <dgm:cxn modelId="{02D8C1D4-B125-48AB-B28B-E5C93F2774D0}" type="presParOf" srcId="{DF5D66CD-F584-4EA5-BFAD-F7210EE0B60A}" destId="{A099519C-5FEF-4132-BAB7-7FEF715C4042}" srcOrd="0" destOrd="0" presId="urn:microsoft.com/office/officeart/2005/8/layout/process1"/>
    <dgm:cxn modelId="{D384C642-D0AC-4461-93B6-480EAD8EBC93}" type="presParOf" srcId="{B5919C51-23E8-4B5D-B506-C06C5052D91B}" destId="{5EFF5D30-054A-41D2-875F-9FA54B78E17D}" srcOrd="4" destOrd="0" presId="urn:microsoft.com/office/officeart/2005/8/layout/process1"/>
    <dgm:cxn modelId="{E363B447-9CFA-4C3B-A267-F3CA24864D03}" type="presParOf" srcId="{B5919C51-23E8-4B5D-B506-C06C5052D91B}" destId="{96BCCAD7-1A37-4D72-94DF-9FFC00D0D6D9}" srcOrd="5" destOrd="0" presId="urn:microsoft.com/office/officeart/2005/8/layout/process1"/>
    <dgm:cxn modelId="{B4DC2FDA-334E-4A16-B232-CF437103E5F4}" type="presParOf" srcId="{96BCCAD7-1A37-4D72-94DF-9FFC00D0D6D9}" destId="{154CA858-DE84-4809-83A6-82AD8D424DD1}" srcOrd="0" destOrd="0" presId="urn:microsoft.com/office/officeart/2005/8/layout/process1"/>
    <dgm:cxn modelId="{6F8DF07D-B0CA-4EA3-8C6D-BE0EF91F6DC9}" type="presParOf" srcId="{B5919C51-23E8-4B5D-B506-C06C5052D91B}" destId="{C856C26B-9467-45EE-80C5-76BB3C556E94}"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1775AEE-D392-4A50-9CA0-21F44B0203D2}" type="doc">
      <dgm:prSet loTypeId="urn:microsoft.com/office/officeart/2005/8/layout/process1" loCatId="process" qsTypeId="urn:microsoft.com/office/officeart/2005/8/quickstyle/simple1" qsCatId="simple" csTypeId="urn:microsoft.com/office/officeart/2005/8/colors/accent1_2" csCatId="accent1" phldr="1"/>
      <dgm:spPr/>
    </dgm:pt>
    <dgm:pt modelId="{CDA127B3-AD4E-47B1-99BD-84BE5121044C}">
      <dgm:prSet phldrT="[Text]"/>
      <dgm:spPr/>
      <dgm:t>
        <a:bodyPr/>
        <a:lstStyle/>
        <a:p>
          <a:r>
            <a:rPr lang="en-SG" dirty="0"/>
            <a:t>Login</a:t>
          </a:r>
          <a:endParaRPr lang="en-US" dirty="0"/>
        </a:p>
      </dgm:t>
    </dgm:pt>
    <dgm:pt modelId="{1A66F391-2FA2-4097-B054-8EFA479983F4}" type="parTrans" cxnId="{9B9FEC3F-36C4-4A43-80D1-979796E5B487}">
      <dgm:prSet/>
      <dgm:spPr/>
      <dgm:t>
        <a:bodyPr/>
        <a:lstStyle/>
        <a:p>
          <a:endParaRPr lang="en-US"/>
        </a:p>
      </dgm:t>
    </dgm:pt>
    <dgm:pt modelId="{1AB239DF-CB11-4283-BBAB-8169B6F109BE}" type="sibTrans" cxnId="{9B9FEC3F-36C4-4A43-80D1-979796E5B487}">
      <dgm:prSet/>
      <dgm:spPr/>
      <dgm:t>
        <a:bodyPr/>
        <a:lstStyle/>
        <a:p>
          <a:endParaRPr lang="en-US"/>
        </a:p>
      </dgm:t>
    </dgm:pt>
    <dgm:pt modelId="{DD371B48-2689-46B9-B031-F084F9838CB7}">
      <dgm:prSet phldrT="[Text]"/>
      <dgm:spPr/>
      <dgm:t>
        <a:bodyPr/>
        <a:lstStyle/>
        <a:p>
          <a:r>
            <a:rPr lang="en-SG" dirty="0"/>
            <a:t>BLR</a:t>
          </a:r>
          <a:endParaRPr lang="en-US" dirty="0"/>
        </a:p>
      </dgm:t>
    </dgm:pt>
    <dgm:pt modelId="{52F96BF6-242E-48A6-8270-026D6DA11329}" type="parTrans" cxnId="{EA8D2049-CA14-45E0-8F1E-093CC081DE43}">
      <dgm:prSet/>
      <dgm:spPr/>
      <dgm:t>
        <a:bodyPr/>
        <a:lstStyle/>
        <a:p>
          <a:endParaRPr lang="en-US"/>
        </a:p>
      </dgm:t>
    </dgm:pt>
    <dgm:pt modelId="{C29881DD-2588-4273-B1CE-E88DD36D65D9}" type="sibTrans" cxnId="{EA8D2049-CA14-45E0-8F1E-093CC081DE43}">
      <dgm:prSet/>
      <dgm:spPr/>
      <dgm:t>
        <a:bodyPr/>
        <a:lstStyle/>
        <a:p>
          <a:endParaRPr lang="en-US"/>
        </a:p>
      </dgm:t>
    </dgm:pt>
    <dgm:pt modelId="{3C5FD2F7-BB40-4000-A98B-87DAC13BD6C1}">
      <dgm:prSet phldrT="[Text]"/>
      <dgm:spPr/>
      <dgm:t>
        <a:bodyPr/>
        <a:lstStyle/>
        <a:p>
          <a:r>
            <a:rPr lang="en-SG" dirty="0"/>
            <a:t>Bootstrap</a:t>
          </a:r>
          <a:endParaRPr lang="en-US" dirty="0"/>
        </a:p>
      </dgm:t>
    </dgm:pt>
    <dgm:pt modelId="{812DF83B-957C-431D-B3BD-F329F683E93A}" type="parTrans" cxnId="{905CDBBF-1B0D-4804-8F92-F58E00AFA134}">
      <dgm:prSet/>
      <dgm:spPr/>
      <dgm:t>
        <a:bodyPr/>
        <a:lstStyle/>
        <a:p>
          <a:endParaRPr lang="en-US"/>
        </a:p>
      </dgm:t>
    </dgm:pt>
    <dgm:pt modelId="{BC398FF5-1AC0-411E-B455-4D96B76B7BE4}" type="sibTrans" cxnId="{905CDBBF-1B0D-4804-8F92-F58E00AFA134}">
      <dgm:prSet/>
      <dgm:spPr/>
      <dgm:t>
        <a:bodyPr/>
        <a:lstStyle/>
        <a:p>
          <a:endParaRPr lang="en-US"/>
        </a:p>
      </dgm:t>
    </dgm:pt>
    <dgm:pt modelId="{677FA20C-BF8E-4EF1-9C5A-97D62329946F}">
      <dgm:prSet phldrT="[Text]"/>
      <dgm:spPr/>
      <dgm:t>
        <a:bodyPr/>
        <a:lstStyle/>
        <a:p>
          <a:r>
            <a:rPr lang="en-SG" dirty="0"/>
            <a:t>Breakdown</a:t>
          </a:r>
          <a:endParaRPr lang="en-US" dirty="0"/>
        </a:p>
      </dgm:t>
    </dgm:pt>
    <dgm:pt modelId="{88EAC510-E195-4BE1-8225-C067C187DB5E}" type="parTrans" cxnId="{9ACECBD0-2406-451A-8B49-A7E98E173AC2}">
      <dgm:prSet/>
      <dgm:spPr/>
      <dgm:t>
        <a:bodyPr/>
        <a:lstStyle/>
        <a:p>
          <a:endParaRPr lang="en-US"/>
        </a:p>
      </dgm:t>
    </dgm:pt>
    <dgm:pt modelId="{29B8BFF1-C1A9-4268-A9AA-A1C3E423C55B}" type="sibTrans" cxnId="{9ACECBD0-2406-451A-8B49-A7E98E173AC2}">
      <dgm:prSet/>
      <dgm:spPr/>
      <dgm:t>
        <a:bodyPr/>
        <a:lstStyle/>
        <a:p>
          <a:endParaRPr lang="en-US"/>
        </a:p>
      </dgm:t>
    </dgm:pt>
    <dgm:pt modelId="{A78F8DE5-3B1B-4206-82AC-6AEACF7B4995}">
      <dgm:prSet phldrT="[Text]"/>
      <dgm:spPr/>
      <dgm:t>
        <a:bodyPr/>
        <a:lstStyle/>
        <a:p>
          <a:r>
            <a:rPr lang="en-SG" dirty="0"/>
            <a:t>Code review</a:t>
          </a:r>
          <a:endParaRPr lang="en-US" dirty="0"/>
        </a:p>
      </dgm:t>
    </dgm:pt>
    <dgm:pt modelId="{080C74E9-A4C2-4FFD-9E76-AAED43F7B9B9}" type="parTrans" cxnId="{39084180-558E-46A6-9402-4D65A2D3BE0B}">
      <dgm:prSet/>
      <dgm:spPr/>
      <dgm:t>
        <a:bodyPr/>
        <a:lstStyle/>
        <a:p>
          <a:endParaRPr lang="en-US"/>
        </a:p>
      </dgm:t>
    </dgm:pt>
    <dgm:pt modelId="{A2D1E096-25CA-4ABB-916A-2994AC5AAB67}" type="sibTrans" cxnId="{39084180-558E-46A6-9402-4D65A2D3BE0B}">
      <dgm:prSet/>
      <dgm:spPr/>
      <dgm:t>
        <a:bodyPr/>
        <a:lstStyle/>
        <a:p>
          <a:endParaRPr lang="en-US"/>
        </a:p>
      </dgm:t>
    </dgm:pt>
    <dgm:pt modelId="{A37A3DF3-3D0E-425E-B3BB-CB2FA886C1B3}">
      <dgm:prSet phldrT="[Text]"/>
      <dgm:spPr/>
      <dgm:t>
        <a:bodyPr/>
        <a:lstStyle/>
        <a:p>
          <a:r>
            <a:rPr lang="en-SG" dirty="0"/>
            <a:t>Bootstrap design</a:t>
          </a:r>
          <a:endParaRPr lang="en-US" dirty="0"/>
        </a:p>
      </dgm:t>
    </dgm:pt>
    <dgm:pt modelId="{A8ECD407-F82C-4737-A9F9-D7379C3D0920}" type="parTrans" cxnId="{D4B5E355-8218-4D3C-975D-A7AAFBC7B498}">
      <dgm:prSet/>
      <dgm:spPr/>
      <dgm:t>
        <a:bodyPr/>
        <a:lstStyle/>
        <a:p>
          <a:endParaRPr lang="en-US"/>
        </a:p>
      </dgm:t>
    </dgm:pt>
    <dgm:pt modelId="{49DE019C-1AA0-46BD-BE84-6638F8E3EDE7}" type="sibTrans" cxnId="{D4B5E355-8218-4D3C-975D-A7AAFBC7B498}">
      <dgm:prSet/>
      <dgm:spPr/>
      <dgm:t>
        <a:bodyPr/>
        <a:lstStyle/>
        <a:p>
          <a:endParaRPr lang="en-US"/>
        </a:p>
      </dgm:t>
    </dgm:pt>
    <dgm:pt modelId="{8F5F4B44-3DB2-4862-A27A-4DE60101521F}">
      <dgm:prSet phldrT="[Text]"/>
      <dgm:spPr/>
      <dgm:t>
        <a:bodyPr/>
        <a:lstStyle/>
        <a:p>
          <a:r>
            <a:rPr lang="en-SG" dirty="0"/>
            <a:t>Review &amp; Goal Setting</a:t>
          </a:r>
          <a:endParaRPr lang="en-US" dirty="0"/>
        </a:p>
      </dgm:t>
    </dgm:pt>
    <dgm:pt modelId="{3B379972-D6C5-4998-B3DE-3EF5419A5C44}" type="parTrans" cxnId="{70DB41E0-1C5D-4229-88D1-84C839AAC93D}">
      <dgm:prSet/>
      <dgm:spPr/>
      <dgm:t>
        <a:bodyPr/>
        <a:lstStyle/>
        <a:p>
          <a:endParaRPr lang="en-US"/>
        </a:p>
      </dgm:t>
    </dgm:pt>
    <dgm:pt modelId="{B0699BAF-1FC0-4238-907D-D72B374528AD}" type="sibTrans" cxnId="{70DB41E0-1C5D-4229-88D1-84C839AAC93D}">
      <dgm:prSet/>
      <dgm:spPr/>
      <dgm:t>
        <a:bodyPr/>
        <a:lstStyle/>
        <a:p>
          <a:endParaRPr lang="en-US"/>
        </a:p>
      </dgm:t>
    </dgm:pt>
    <dgm:pt modelId="{EF5B0429-73B9-4C75-B60D-153DD971757A}" type="pres">
      <dgm:prSet presAssocID="{11775AEE-D392-4A50-9CA0-21F44B0203D2}" presName="Name0" presStyleCnt="0">
        <dgm:presLayoutVars>
          <dgm:dir/>
          <dgm:resizeHandles val="exact"/>
        </dgm:presLayoutVars>
      </dgm:prSet>
      <dgm:spPr/>
    </dgm:pt>
    <dgm:pt modelId="{92181047-1CC9-4E4D-9824-4255FD994A0E}" type="pres">
      <dgm:prSet presAssocID="{8F5F4B44-3DB2-4862-A27A-4DE60101521F}" presName="node" presStyleLbl="node1" presStyleIdx="0" presStyleCnt="6">
        <dgm:presLayoutVars>
          <dgm:bulletEnabled val="1"/>
        </dgm:presLayoutVars>
      </dgm:prSet>
      <dgm:spPr/>
    </dgm:pt>
    <dgm:pt modelId="{5034535D-F91D-4FE5-B1E0-59E519AAD426}" type="pres">
      <dgm:prSet presAssocID="{B0699BAF-1FC0-4238-907D-D72B374528AD}" presName="sibTrans" presStyleLbl="sibTrans2D1" presStyleIdx="0" presStyleCnt="5"/>
      <dgm:spPr/>
    </dgm:pt>
    <dgm:pt modelId="{4F6614E5-BDF0-4D7A-8DE4-62E7C97366E4}" type="pres">
      <dgm:prSet presAssocID="{B0699BAF-1FC0-4238-907D-D72B374528AD}" presName="connectorText" presStyleLbl="sibTrans2D1" presStyleIdx="0" presStyleCnt="5"/>
      <dgm:spPr/>
    </dgm:pt>
    <dgm:pt modelId="{474E8E9E-10EA-445F-B982-E00257BB2A94}" type="pres">
      <dgm:prSet presAssocID="{CDA127B3-AD4E-47B1-99BD-84BE5121044C}" presName="node" presStyleLbl="node1" presStyleIdx="1" presStyleCnt="6">
        <dgm:presLayoutVars>
          <dgm:bulletEnabled val="1"/>
        </dgm:presLayoutVars>
      </dgm:prSet>
      <dgm:spPr/>
    </dgm:pt>
    <dgm:pt modelId="{C5310182-7697-42DA-954E-9AC79B4F562B}" type="pres">
      <dgm:prSet presAssocID="{1AB239DF-CB11-4283-BBAB-8169B6F109BE}" presName="sibTrans" presStyleLbl="sibTrans2D1" presStyleIdx="1" presStyleCnt="5"/>
      <dgm:spPr/>
    </dgm:pt>
    <dgm:pt modelId="{34CF087A-C5C8-4E6F-8783-3504979AF743}" type="pres">
      <dgm:prSet presAssocID="{1AB239DF-CB11-4283-BBAB-8169B6F109BE}" presName="connectorText" presStyleLbl="sibTrans2D1" presStyleIdx="1" presStyleCnt="5"/>
      <dgm:spPr/>
    </dgm:pt>
    <dgm:pt modelId="{077DABCF-CBB9-40D4-AD43-46643B4F227B}" type="pres">
      <dgm:prSet presAssocID="{DD371B48-2689-46B9-B031-F084F9838CB7}" presName="node" presStyleLbl="node1" presStyleIdx="2" presStyleCnt="6">
        <dgm:presLayoutVars>
          <dgm:bulletEnabled val="1"/>
        </dgm:presLayoutVars>
      </dgm:prSet>
      <dgm:spPr/>
    </dgm:pt>
    <dgm:pt modelId="{488D4D18-A01D-4A5B-9D61-F8157A227A32}" type="pres">
      <dgm:prSet presAssocID="{C29881DD-2588-4273-B1CE-E88DD36D65D9}" presName="sibTrans" presStyleLbl="sibTrans2D1" presStyleIdx="2" presStyleCnt="5"/>
      <dgm:spPr/>
    </dgm:pt>
    <dgm:pt modelId="{1CF13E14-421B-480B-89C1-84D694FC58E4}" type="pres">
      <dgm:prSet presAssocID="{C29881DD-2588-4273-B1CE-E88DD36D65D9}" presName="connectorText" presStyleLbl="sibTrans2D1" presStyleIdx="2" presStyleCnt="5"/>
      <dgm:spPr/>
    </dgm:pt>
    <dgm:pt modelId="{3F38D2B4-D726-4E4E-A72E-82A20BE6C3DA}" type="pres">
      <dgm:prSet presAssocID="{A37A3DF3-3D0E-425E-B3BB-CB2FA886C1B3}" presName="node" presStyleLbl="node1" presStyleIdx="3" presStyleCnt="6">
        <dgm:presLayoutVars>
          <dgm:bulletEnabled val="1"/>
        </dgm:presLayoutVars>
      </dgm:prSet>
      <dgm:spPr/>
    </dgm:pt>
    <dgm:pt modelId="{7D722EB4-2A7C-4704-A9A0-C4C2CFBD84D9}" type="pres">
      <dgm:prSet presAssocID="{49DE019C-1AA0-46BD-BE84-6638F8E3EDE7}" presName="sibTrans" presStyleLbl="sibTrans2D1" presStyleIdx="3" presStyleCnt="5"/>
      <dgm:spPr/>
    </dgm:pt>
    <dgm:pt modelId="{B3D34EDE-8B87-450E-ACEA-B3811B0EC8DF}" type="pres">
      <dgm:prSet presAssocID="{49DE019C-1AA0-46BD-BE84-6638F8E3EDE7}" presName="connectorText" presStyleLbl="sibTrans2D1" presStyleIdx="3" presStyleCnt="5"/>
      <dgm:spPr/>
    </dgm:pt>
    <dgm:pt modelId="{67B0CFBB-E7CA-4E51-81EF-676263E8CA62}" type="pres">
      <dgm:prSet presAssocID="{3C5FD2F7-BB40-4000-A98B-87DAC13BD6C1}" presName="node" presStyleLbl="node1" presStyleIdx="4" presStyleCnt="6">
        <dgm:presLayoutVars>
          <dgm:bulletEnabled val="1"/>
        </dgm:presLayoutVars>
      </dgm:prSet>
      <dgm:spPr/>
    </dgm:pt>
    <dgm:pt modelId="{7D0BB21E-6D7B-4D5D-B52F-135D2BBBD728}" type="pres">
      <dgm:prSet presAssocID="{BC398FF5-1AC0-411E-B455-4D96B76B7BE4}" presName="sibTrans" presStyleLbl="sibTrans2D1" presStyleIdx="4" presStyleCnt="5"/>
      <dgm:spPr/>
    </dgm:pt>
    <dgm:pt modelId="{E3F300A2-F7C1-46AC-963C-297EE9EA0C5C}" type="pres">
      <dgm:prSet presAssocID="{BC398FF5-1AC0-411E-B455-4D96B76B7BE4}" presName="connectorText" presStyleLbl="sibTrans2D1" presStyleIdx="4" presStyleCnt="5"/>
      <dgm:spPr/>
    </dgm:pt>
    <dgm:pt modelId="{79E72745-4307-4FF4-B76B-624007F22D3A}" type="pres">
      <dgm:prSet presAssocID="{A78F8DE5-3B1B-4206-82AC-6AEACF7B4995}" presName="node" presStyleLbl="node1" presStyleIdx="5" presStyleCnt="6">
        <dgm:presLayoutVars>
          <dgm:bulletEnabled val="1"/>
        </dgm:presLayoutVars>
      </dgm:prSet>
      <dgm:spPr/>
    </dgm:pt>
  </dgm:ptLst>
  <dgm:cxnLst>
    <dgm:cxn modelId="{677C2006-46B1-4B8B-9CEB-D6EB61FB509E}" type="presOf" srcId="{11775AEE-D392-4A50-9CA0-21F44B0203D2}" destId="{EF5B0429-73B9-4C75-B60D-153DD971757A}" srcOrd="0" destOrd="0" presId="urn:microsoft.com/office/officeart/2005/8/layout/process1"/>
    <dgm:cxn modelId="{159A7519-51E9-4BBC-AF32-699A3EF3DCBE}" type="presOf" srcId="{3C5FD2F7-BB40-4000-A98B-87DAC13BD6C1}" destId="{67B0CFBB-E7CA-4E51-81EF-676263E8CA62}" srcOrd="0" destOrd="0" presId="urn:microsoft.com/office/officeart/2005/8/layout/process1"/>
    <dgm:cxn modelId="{00780220-11C4-4D44-A51C-485A5A728EF6}" type="presOf" srcId="{DD371B48-2689-46B9-B031-F084F9838CB7}" destId="{077DABCF-CBB9-40D4-AD43-46643B4F227B}" srcOrd="0" destOrd="0" presId="urn:microsoft.com/office/officeart/2005/8/layout/process1"/>
    <dgm:cxn modelId="{9164132B-8A40-4F3C-A8C9-09C0D61F403C}" type="presOf" srcId="{B0699BAF-1FC0-4238-907D-D72B374528AD}" destId="{4F6614E5-BDF0-4D7A-8DE4-62E7C97366E4}" srcOrd="1" destOrd="0" presId="urn:microsoft.com/office/officeart/2005/8/layout/process1"/>
    <dgm:cxn modelId="{3357812B-85C3-44AF-8650-9D06591790E1}" type="presOf" srcId="{C29881DD-2588-4273-B1CE-E88DD36D65D9}" destId="{488D4D18-A01D-4A5B-9D61-F8157A227A32}" srcOrd="0" destOrd="0" presId="urn:microsoft.com/office/officeart/2005/8/layout/process1"/>
    <dgm:cxn modelId="{9B9FEC3F-36C4-4A43-80D1-979796E5B487}" srcId="{11775AEE-D392-4A50-9CA0-21F44B0203D2}" destId="{CDA127B3-AD4E-47B1-99BD-84BE5121044C}" srcOrd="1" destOrd="0" parTransId="{1A66F391-2FA2-4097-B054-8EFA479983F4}" sibTransId="{1AB239DF-CB11-4283-BBAB-8169B6F109BE}"/>
    <dgm:cxn modelId="{B1997B5C-F5DE-4BB7-B77B-78EB0C5672B7}" type="presOf" srcId="{49DE019C-1AA0-46BD-BE84-6638F8E3EDE7}" destId="{7D722EB4-2A7C-4704-A9A0-C4C2CFBD84D9}" srcOrd="0" destOrd="0" presId="urn:microsoft.com/office/officeart/2005/8/layout/process1"/>
    <dgm:cxn modelId="{7D20CC60-3D00-4714-8F29-9163D3ADD336}" type="presOf" srcId="{C29881DD-2588-4273-B1CE-E88DD36D65D9}" destId="{1CF13E14-421B-480B-89C1-84D694FC58E4}" srcOrd="1" destOrd="0" presId="urn:microsoft.com/office/officeart/2005/8/layout/process1"/>
    <dgm:cxn modelId="{6B82BC46-66F7-4ABA-98B9-EE0343B4616A}" type="presOf" srcId="{677FA20C-BF8E-4EF1-9C5A-97D62329946F}" destId="{077DABCF-CBB9-40D4-AD43-46643B4F227B}" srcOrd="0" destOrd="1" presId="urn:microsoft.com/office/officeart/2005/8/layout/process1"/>
    <dgm:cxn modelId="{EA8D2049-CA14-45E0-8F1E-093CC081DE43}" srcId="{11775AEE-D392-4A50-9CA0-21F44B0203D2}" destId="{DD371B48-2689-46B9-B031-F084F9838CB7}" srcOrd="2" destOrd="0" parTransId="{52F96BF6-242E-48A6-8270-026D6DA11329}" sibTransId="{C29881DD-2588-4273-B1CE-E88DD36D65D9}"/>
    <dgm:cxn modelId="{722A9569-BA5B-4DAE-B8A3-094A079C12F0}" type="presOf" srcId="{CDA127B3-AD4E-47B1-99BD-84BE5121044C}" destId="{474E8E9E-10EA-445F-B982-E00257BB2A94}" srcOrd="0" destOrd="0" presId="urn:microsoft.com/office/officeart/2005/8/layout/process1"/>
    <dgm:cxn modelId="{D4B5E355-8218-4D3C-975D-A7AAFBC7B498}" srcId="{11775AEE-D392-4A50-9CA0-21F44B0203D2}" destId="{A37A3DF3-3D0E-425E-B3BB-CB2FA886C1B3}" srcOrd="3" destOrd="0" parTransId="{A8ECD407-F82C-4737-A9F9-D7379C3D0920}" sibTransId="{49DE019C-1AA0-46BD-BE84-6638F8E3EDE7}"/>
    <dgm:cxn modelId="{0EFB6177-4D91-4E0C-AA1C-937CFF87F17D}" type="presOf" srcId="{49DE019C-1AA0-46BD-BE84-6638F8E3EDE7}" destId="{B3D34EDE-8B87-450E-ACEA-B3811B0EC8DF}" srcOrd="1" destOrd="0" presId="urn:microsoft.com/office/officeart/2005/8/layout/process1"/>
    <dgm:cxn modelId="{39084180-558E-46A6-9402-4D65A2D3BE0B}" srcId="{11775AEE-D392-4A50-9CA0-21F44B0203D2}" destId="{A78F8DE5-3B1B-4206-82AC-6AEACF7B4995}" srcOrd="5" destOrd="0" parTransId="{080C74E9-A4C2-4FFD-9E76-AAED43F7B9B9}" sibTransId="{A2D1E096-25CA-4ABB-916A-2994AC5AAB67}"/>
    <dgm:cxn modelId="{0CF7BB92-A5BC-48AD-AEDD-F97D002B3187}" type="presOf" srcId="{BC398FF5-1AC0-411E-B455-4D96B76B7BE4}" destId="{7D0BB21E-6D7B-4D5D-B52F-135D2BBBD728}" srcOrd="0" destOrd="0" presId="urn:microsoft.com/office/officeart/2005/8/layout/process1"/>
    <dgm:cxn modelId="{D48E2496-E115-4B46-B6D9-F54B24BE25C5}" type="presOf" srcId="{A37A3DF3-3D0E-425E-B3BB-CB2FA886C1B3}" destId="{3F38D2B4-D726-4E4E-A72E-82A20BE6C3DA}" srcOrd="0" destOrd="0" presId="urn:microsoft.com/office/officeart/2005/8/layout/process1"/>
    <dgm:cxn modelId="{8DC2E3A7-1529-430D-BE78-10942F4E8979}" type="presOf" srcId="{1AB239DF-CB11-4283-BBAB-8169B6F109BE}" destId="{C5310182-7697-42DA-954E-9AC79B4F562B}" srcOrd="0" destOrd="0" presId="urn:microsoft.com/office/officeart/2005/8/layout/process1"/>
    <dgm:cxn modelId="{7446CCB7-C6C7-4FA1-92D3-B326434AA8C0}" type="presOf" srcId="{BC398FF5-1AC0-411E-B455-4D96B76B7BE4}" destId="{E3F300A2-F7C1-46AC-963C-297EE9EA0C5C}" srcOrd="1" destOrd="0" presId="urn:microsoft.com/office/officeart/2005/8/layout/process1"/>
    <dgm:cxn modelId="{905CDBBF-1B0D-4804-8F92-F58E00AFA134}" srcId="{11775AEE-D392-4A50-9CA0-21F44B0203D2}" destId="{3C5FD2F7-BB40-4000-A98B-87DAC13BD6C1}" srcOrd="4" destOrd="0" parTransId="{812DF83B-957C-431D-B3BD-F329F683E93A}" sibTransId="{BC398FF5-1AC0-411E-B455-4D96B76B7BE4}"/>
    <dgm:cxn modelId="{4A47C6C1-F37C-4D07-AB52-86FC8C2E5B22}" type="presOf" srcId="{A78F8DE5-3B1B-4206-82AC-6AEACF7B4995}" destId="{79E72745-4307-4FF4-B76B-624007F22D3A}" srcOrd="0" destOrd="0" presId="urn:microsoft.com/office/officeart/2005/8/layout/process1"/>
    <dgm:cxn modelId="{9ACECBD0-2406-451A-8B49-A7E98E173AC2}" srcId="{DD371B48-2689-46B9-B031-F084F9838CB7}" destId="{677FA20C-BF8E-4EF1-9C5A-97D62329946F}" srcOrd="0" destOrd="0" parTransId="{88EAC510-E195-4BE1-8225-C067C187DB5E}" sibTransId="{29B8BFF1-C1A9-4268-A9AA-A1C3E423C55B}"/>
    <dgm:cxn modelId="{F36F17D4-7FF1-4458-B55E-3D80FD5383B8}" type="presOf" srcId="{B0699BAF-1FC0-4238-907D-D72B374528AD}" destId="{5034535D-F91D-4FE5-B1E0-59E519AAD426}" srcOrd="0" destOrd="0" presId="urn:microsoft.com/office/officeart/2005/8/layout/process1"/>
    <dgm:cxn modelId="{F28DF9DB-98C9-4C18-9F98-2E2EFBCCA50C}" type="presOf" srcId="{8F5F4B44-3DB2-4862-A27A-4DE60101521F}" destId="{92181047-1CC9-4E4D-9824-4255FD994A0E}" srcOrd="0" destOrd="0" presId="urn:microsoft.com/office/officeart/2005/8/layout/process1"/>
    <dgm:cxn modelId="{70DB41E0-1C5D-4229-88D1-84C839AAC93D}" srcId="{11775AEE-D392-4A50-9CA0-21F44B0203D2}" destId="{8F5F4B44-3DB2-4862-A27A-4DE60101521F}" srcOrd="0" destOrd="0" parTransId="{3B379972-D6C5-4998-B3DE-3EF5419A5C44}" sibTransId="{B0699BAF-1FC0-4238-907D-D72B374528AD}"/>
    <dgm:cxn modelId="{4CDA82F1-A561-4AAA-986C-2414512816F8}" type="presOf" srcId="{1AB239DF-CB11-4283-BBAB-8169B6F109BE}" destId="{34CF087A-C5C8-4E6F-8783-3504979AF743}" srcOrd="1" destOrd="0" presId="urn:microsoft.com/office/officeart/2005/8/layout/process1"/>
    <dgm:cxn modelId="{1CDFC91C-12FD-47EA-A3A2-D79BB7F07F93}" type="presParOf" srcId="{EF5B0429-73B9-4C75-B60D-153DD971757A}" destId="{92181047-1CC9-4E4D-9824-4255FD994A0E}" srcOrd="0" destOrd="0" presId="urn:microsoft.com/office/officeart/2005/8/layout/process1"/>
    <dgm:cxn modelId="{F14D8A33-49DC-4E8C-8962-5405F5746EC4}" type="presParOf" srcId="{EF5B0429-73B9-4C75-B60D-153DD971757A}" destId="{5034535D-F91D-4FE5-B1E0-59E519AAD426}" srcOrd="1" destOrd="0" presId="urn:microsoft.com/office/officeart/2005/8/layout/process1"/>
    <dgm:cxn modelId="{9344FF7D-E4D1-4A5C-8669-8E6C4D460263}" type="presParOf" srcId="{5034535D-F91D-4FE5-B1E0-59E519AAD426}" destId="{4F6614E5-BDF0-4D7A-8DE4-62E7C97366E4}" srcOrd="0" destOrd="0" presId="urn:microsoft.com/office/officeart/2005/8/layout/process1"/>
    <dgm:cxn modelId="{3508D661-5445-4687-8A3F-7F0A8666B84F}" type="presParOf" srcId="{EF5B0429-73B9-4C75-B60D-153DD971757A}" destId="{474E8E9E-10EA-445F-B982-E00257BB2A94}" srcOrd="2" destOrd="0" presId="urn:microsoft.com/office/officeart/2005/8/layout/process1"/>
    <dgm:cxn modelId="{94CCC162-9619-439A-BEAE-DD9018B6BD15}" type="presParOf" srcId="{EF5B0429-73B9-4C75-B60D-153DD971757A}" destId="{C5310182-7697-42DA-954E-9AC79B4F562B}" srcOrd="3" destOrd="0" presId="urn:microsoft.com/office/officeart/2005/8/layout/process1"/>
    <dgm:cxn modelId="{E3945F9A-C942-4E9D-9EBD-0CA4D14542F2}" type="presParOf" srcId="{C5310182-7697-42DA-954E-9AC79B4F562B}" destId="{34CF087A-C5C8-4E6F-8783-3504979AF743}" srcOrd="0" destOrd="0" presId="urn:microsoft.com/office/officeart/2005/8/layout/process1"/>
    <dgm:cxn modelId="{839AEF6B-94EA-455B-A644-55A63E815A46}" type="presParOf" srcId="{EF5B0429-73B9-4C75-B60D-153DD971757A}" destId="{077DABCF-CBB9-40D4-AD43-46643B4F227B}" srcOrd="4" destOrd="0" presId="urn:microsoft.com/office/officeart/2005/8/layout/process1"/>
    <dgm:cxn modelId="{CA84C200-F90E-412A-9315-D7892496CD69}" type="presParOf" srcId="{EF5B0429-73B9-4C75-B60D-153DD971757A}" destId="{488D4D18-A01D-4A5B-9D61-F8157A227A32}" srcOrd="5" destOrd="0" presId="urn:microsoft.com/office/officeart/2005/8/layout/process1"/>
    <dgm:cxn modelId="{D91BF7DD-C146-484D-AFB5-04C82EC59C87}" type="presParOf" srcId="{488D4D18-A01D-4A5B-9D61-F8157A227A32}" destId="{1CF13E14-421B-480B-89C1-84D694FC58E4}" srcOrd="0" destOrd="0" presId="urn:microsoft.com/office/officeart/2005/8/layout/process1"/>
    <dgm:cxn modelId="{95DEA280-C880-49CE-985B-039288590540}" type="presParOf" srcId="{EF5B0429-73B9-4C75-B60D-153DD971757A}" destId="{3F38D2B4-D726-4E4E-A72E-82A20BE6C3DA}" srcOrd="6" destOrd="0" presId="urn:microsoft.com/office/officeart/2005/8/layout/process1"/>
    <dgm:cxn modelId="{42261020-78F9-49A1-BA78-888FD6BFA021}" type="presParOf" srcId="{EF5B0429-73B9-4C75-B60D-153DD971757A}" destId="{7D722EB4-2A7C-4704-A9A0-C4C2CFBD84D9}" srcOrd="7" destOrd="0" presId="urn:microsoft.com/office/officeart/2005/8/layout/process1"/>
    <dgm:cxn modelId="{FA2B16D2-03A7-4597-ACFF-4F79BB6AC4E9}" type="presParOf" srcId="{7D722EB4-2A7C-4704-A9A0-C4C2CFBD84D9}" destId="{B3D34EDE-8B87-450E-ACEA-B3811B0EC8DF}" srcOrd="0" destOrd="0" presId="urn:microsoft.com/office/officeart/2005/8/layout/process1"/>
    <dgm:cxn modelId="{8727761F-FAEE-4F3C-A398-F628F3CD95FF}" type="presParOf" srcId="{EF5B0429-73B9-4C75-B60D-153DD971757A}" destId="{67B0CFBB-E7CA-4E51-81EF-676263E8CA62}" srcOrd="8" destOrd="0" presId="urn:microsoft.com/office/officeart/2005/8/layout/process1"/>
    <dgm:cxn modelId="{4F1412BF-9927-4576-834C-AD7424869A4B}" type="presParOf" srcId="{EF5B0429-73B9-4C75-B60D-153DD971757A}" destId="{7D0BB21E-6D7B-4D5D-B52F-135D2BBBD728}" srcOrd="9" destOrd="0" presId="urn:microsoft.com/office/officeart/2005/8/layout/process1"/>
    <dgm:cxn modelId="{0A439BCF-FC62-425B-A361-681821EF7C53}" type="presParOf" srcId="{7D0BB21E-6D7B-4D5D-B52F-135D2BBBD728}" destId="{E3F300A2-F7C1-46AC-963C-297EE9EA0C5C}" srcOrd="0" destOrd="0" presId="urn:microsoft.com/office/officeart/2005/8/layout/process1"/>
    <dgm:cxn modelId="{97A66DB8-AB73-457C-BC60-D9CF3EBB32EA}" type="presParOf" srcId="{EF5B0429-73B9-4C75-B60D-153DD971757A}" destId="{79E72745-4307-4FF4-B76B-624007F22D3A}" srcOrd="10"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C05BFC4-F312-4598-90F3-1571C7EC4793}"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998E58C3-BDBD-4B11-AF8E-BF82AC3F18B8}">
      <dgm:prSet phldrT="[Text]" custT="1"/>
      <dgm:spPr/>
      <dgm:t>
        <a:bodyPr/>
        <a:lstStyle/>
        <a:p>
          <a:r>
            <a:rPr lang="en-SG" sz="1000" dirty="0"/>
            <a:t>PM Review Preparation</a:t>
          </a:r>
          <a:endParaRPr lang="en-US" sz="1000" dirty="0"/>
        </a:p>
      </dgm:t>
    </dgm:pt>
    <dgm:pt modelId="{63861259-D653-4C82-BB7D-A25EDB28B460}" type="parTrans" cxnId="{DC8EE302-F7E8-4F71-BD7E-A056BC22D69F}">
      <dgm:prSet/>
      <dgm:spPr/>
      <dgm:t>
        <a:bodyPr/>
        <a:lstStyle/>
        <a:p>
          <a:endParaRPr lang="en-US" sz="2400"/>
        </a:p>
      </dgm:t>
    </dgm:pt>
    <dgm:pt modelId="{A910653E-064F-47E5-BCBF-10E0E89B76B4}" type="sibTrans" cxnId="{DC8EE302-F7E8-4F71-BD7E-A056BC22D69F}">
      <dgm:prSet custT="1"/>
      <dgm:spPr/>
      <dgm:t>
        <a:bodyPr/>
        <a:lstStyle/>
        <a:p>
          <a:endParaRPr lang="en-US" sz="800"/>
        </a:p>
      </dgm:t>
    </dgm:pt>
    <dgm:pt modelId="{A32A2AEB-7F2F-4948-8E3F-DD52DF8A300C}">
      <dgm:prSet phldrT="[Text]" custT="1"/>
      <dgm:spPr/>
      <dgm:t>
        <a:bodyPr/>
        <a:lstStyle/>
        <a:p>
          <a:r>
            <a:rPr lang="en-SG" sz="1000" dirty="0"/>
            <a:t>Diagrams</a:t>
          </a:r>
          <a:endParaRPr lang="en-US" sz="1000" dirty="0"/>
        </a:p>
      </dgm:t>
    </dgm:pt>
    <dgm:pt modelId="{3251EFAE-B739-411D-B51D-0F07D9DB612B}" type="parTrans" cxnId="{E1393CA9-A2C8-45A3-9042-26C55320DDB4}">
      <dgm:prSet/>
      <dgm:spPr/>
      <dgm:t>
        <a:bodyPr/>
        <a:lstStyle/>
        <a:p>
          <a:endParaRPr lang="en-US" sz="2400"/>
        </a:p>
      </dgm:t>
    </dgm:pt>
    <dgm:pt modelId="{92B53E94-6574-4B68-9B55-9D4F0F50C09F}" type="sibTrans" cxnId="{E1393CA9-A2C8-45A3-9042-26C55320DDB4}">
      <dgm:prSet custT="1"/>
      <dgm:spPr/>
      <dgm:t>
        <a:bodyPr/>
        <a:lstStyle/>
        <a:p>
          <a:endParaRPr lang="en-US" sz="800"/>
        </a:p>
      </dgm:t>
    </dgm:pt>
    <dgm:pt modelId="{BCA784D6-7994-41AD-8A85-0D4ACA4CA418}">
      <dgm:prSet phldrT="[Text]" custT="1"/>
      <dgm:spPr/>
      <dgm:t>
        <a:bodyPr/>
        <a:lstStyle/>
        <a:p>
          <a:r>
            <a:rPr lang="en-SG" sz="1000" dirty="0"/>
            <a:t>Deployment and Testing</a:t>
          </a:r>
        </a:p>
      </dgm:t>
    </dgm:pt>
    <dgm:pt modelId="{9B72ADEF-A5E7-47B8-8480-CEA66574339F}" type="parTrans" cxnId="{7B4CEF70-7A69-4D5F-9E3C-B71FEF285E48}">
      <dgm:prSet/>
      <dgm:spPr/>
      <dgm:t>
        <a:bodyPr/>
        <a:lstStyle/>
        <a:p>
          <a:endParaRPr lang="en-US"/>
        </a:p>
      </dgm:t>
    </dgm:pt>
    <dgm:pt modelId="{24F953E5-13DB-4D32-806C-D011E05ED0A7}" type="sibTrans" cxnId="{7B4CEF70-7A69-4D5F-9E3C-B71FEF285E48}">
      <dgm:prSet/>
      <dgm:spPr/>
      <dgm:t>
        <a:bodyPr/>
        <a:lstStyle/>
        <a:p>
          <a:endParaRPr lang="en-US"/>
        </a:p>
      </dgm:t>
    </dgm:pt>
    <dgm:pt modelId="{470A74FB-E29F-4108-A836-A2EB89701C7A}">
      <dgm:prSet phldrT="[Text]" custT="1"/>
      <dgm:spPr/>
      <dgm:t>
        <a:bodyPr/>
        <a:lstStyle/>
        <a:p>
          <a:r>
            <a:rPr lang="en-SG" sz="1000" dirty="0"/>
            <a:t>Debugging</a:t>
          </a:r>
        </a:p>
      </dgm:t>
    </dgm:pt>
    <dgm:pt modelId="{1D62644C-3F29-4630-96B0-65440DB3B99D}" type="parTrans" cxnId="{69C54DBB-42BC-49AF-A779-F1C8E52945C4}">
      <dgm:prSet/>
      <dgm:spPr/>
      <dgm:t>
        <a:bodyPr/>
        <a:lstStyle/>
        <a:p>
          <a:endParaRPr lang="en-US"/>
        </a:p>
      </dgm:t>
    </dgm:pt>
    <dgm:pt modelId="{B7F786A3-C236-4359-9918-213A8FEC0E2D}" type="sibTrans" cxnId="{69C54DBB-42BC-49AF-A779-F1C8E52945C4}">
      <dgm:prSet/>
      <dgm:spPr/>
      <dgm:t>
        <a:bodyPr/>
        <a:lstStyle/>
        <a:p>
          <a:endParaRPr lang="en-US"/>
        </a:p>
      </dgm:t>
    </dgm:pt>
    <dgm:pt modelId="{6D89F621-7A7E-4858-A0C9-7E4E82917E21}">
      <dgm:prSet phldrT="[Text]" custT="1"/>
      <dgm:spPr/>
      <dgm:t>
        <a:bodyPr/>
        <a:lstStyle/>
        <a:p>
          <a:r>
            <a:rPr lang="en-SG" sz="1000" dirty="0"/>
            <a:t>Testing and Debugging</a:t>
          </a:r>
          <a:endParaRPr lang="en-US" sz="1000" dirty="0"/>
        </a:p>
      </dgm:t>
    </dgm:pt>
    <dgm:pt modelId="{D17D2F88-4A24-4B4F-9CE2-DEFD4BDAA356}" type="parTrans" cxnId="{4FC72015-EA26-4722-9405-20990BEE08B1}">
      <dgm:prSet/>
      <dgm:spPr/>
      <dgm:t>
        <a:bodyPr/>
        <a:lstStyle/>
        <a:p>
          <a:endParaRPr lang="en-US"/>
        </a:p>
      </dgm:t>
    </dgm:pt>
    <dgm:pt modelId="{52DAD886-6A82-4CCE-B006-7BC85F35750C}" type="sibTrans" cxnId="{4FC72015-EA26-4722-9405-20990BEE08B1}">
      <dgm:prSet/>
      <dgm:spPr/>
      <dgm:t>
        <a:bodyPr/>
        <a:lstStyle/>
        <a:p>
          <a:endParaRPr lang="en-US"/>
        </a:p>
      </dgm:t>
    </dgm:pt>
    <dgm:pt modelId="{89E0AE53-3547-49A0-802D-C26ACC968935}" type="pres">
      <dgm:prSet presAssocID="{6C05BFC4-F312-4598-90F3-1571C7EC4793}" presName="Name0" presStyleCnt="0">
        <dgm:presLayoutVars>
          <dgm:dir/>
          <dgm:resizeHandles val="exact"/>
        </dgm:presLayoutVars>
      </dgm:prSet>
      <dgm:spPr/>
    </dgm:pt>
    <dgm:pt modelId="{722BE3B7-3BD7-4604-A3F6-F671096905C1}" type="pres">
      <dgm:prSet presAssocID="{998E58C3-BDBD-4B11-AF8E-BF82AC3F18B8}" presName="node" presStyleLbl="node1" presStyleIdx="0" presStyleCnt="5">
        <dgm:presLayoutVars>
          <dgm:bulletEnabled val="1"/>
        </dgm:presLayoutVars>
      </dgm:prSet>
      <dgm:spPr/>
    </dgm:pt>
    <dgm:pt modelId="{6E577816-8B9B-4FD0-A074-3D440A8BA616}" type="pres">
      <dgm:prSet presAssocID="{A910653E-064F-47E5-BCBF-10E0E89B76B4}" presName="sibTrans" presStyleLbl="sibTrans2D1" presStyleIdx="0" presStyleCnt="4"/>
      <dgm:spPr/>
    </dgm:pt>
    <dgm:pt modelId="{AC9A1021-5B93-4A0E-ADF0-DC61BE28BE33}" type="pres">
      <dgm:prSet presAssocID="{A910653E-064F-47E5-BCBF-10E0E89B76B4}" presName="connectorText" presStyleLbl="sibTrans2D1" presStyleIdx="0" presStyleCnt="4"/>
      <dgm:spPr/>
    </dgm:pt>
    <dgm:pt modelId="{50F24A4E-FCB3-46C0-ACC8-4A771051EDBA}" type="pres">
      <dgm:prSet presAssocID="{A32A2AEB-7F2F-4948-8E3F-DD52DF8A300C}" presName="node" presStyleLbl="node1" presStyleIdx="1" presStyleCnt="5">
        <dgm:presLayoutVars>
          <dgm:bulletEnabled val="1"/>
        </dgm:presLayoutVars>
      </dgm:prSet>
      <dgm:spPr/>
    </dgm:pt>
    <dgm:pt modelId="{91F243CC-F208-43D0-9021-FC7167143496}" type="pres">
      <dgm:prSet presAssocID="{92B53E94-6574-4B68-9B55-9D4F0F50C09F}" presName="sibTrans" presStyleLbl="sibTrans2D1" presStyleIdx="1" presStyleCnt="4"/>
      <dgm:spPr/>
    </dgm:pt>
    <dgm:pt modelId="{C169AB59-4A8C-4093-A1C4-0D6321F34A26}" type="pres">
      <dgm:prSet presAssocID="{92B53E94-6574-4B68-9B55-9D4F0F50C09F}" presName="connectorText" presStyleLbl="sibTrans2D1" presStyleIdx="1" presStyleCnt="4"/>
      <dgm:spPr/>
    </dgm:pt>
    <dgm:pt modelId="{578C82B9-9B09-4FEE-92FD-9EF83EBF212A}" type="pres">
      <dgm:prSet presAssocID="{6D89F621-7A7E-4858-A0C9-7E4E82917E21}" presName="node" presStyleLbl="node1" presStyleIdx="2" presStyleCnt="5">
        <dgm:presLayoutVars>
          <dgm:bulletEnabled val="1"/>
        </dgm:presLayoutVars>
      </dgm:prSet>
      <dgm:spPr/>
    </dgm:pt>
    <dgm:pt modelId="{83250808-5CEB-48B5-ADD7-AC315C867AAB}" type="pres">
      <dgm:prSet presAssocID="{52DAD886-6A82-4CCE-B006-7BC85F35750C}" presName="sibTrans" presStyleLbl="sibTrans2D1" presStyleIdx="2" presStyleCnt="4"/>
      <dgm:spPr/>
    </dgm:pt>
    <dgm:pt modelId="{FB687288-035B-4E7A-8F64-6CFB0DAFF931}" type="pres">
      <dgm:prSet presAssocID="{52DAD886-6A82-4CCE-B006-7BC85F35750C}" presName="connectorText" presStyleLbl="sibTrans2D1" presStyleIdx="2" presStyleCnt="4"/>
      <dgm:spPr/>
    </dgm:pt>
    <dgm:pt modelId="{220EB62E-7C71-4B16-BACF-F83FBD2D4829}" type="pres">
      <dgm:prSet presAssocID="{BCA784D6-7994-41AD-8A85-0D4ACA4CA418}" presName="node" presStyleLbl="node1" presStyleIdx="3" presStyleCnt="5">
        <dgm:presLayoutVars>
          <dgm:bulletEnabled val="1"/>
        </dgm:presLayoutVars>
      </dgm:prSet>
      <dgm:spPr/>
    </dgm:pt>
    <dgm:pt modelId="{DEE598DE-C0FA-4843-A552-6A2D3CBBD157}" type="pres">
      <dgm:prSet presAssocID="{24F953E5-13DB-4D32-806C-D011E05ED0A7}" presName="sibTrans" presStyleLbl="sibTrans2D1" presStyleIdx="3" presStyleCnt="4"/>
      <dgm:spPr/>
    </dgm:pt>
    <dgm:pt modelId="{C5BB6E09-E14A-4FF0-A585-B4AE3D119FB6}" type="pres">
      <dgm:prSet presAssocID="{24F953E5-13DB-4D32-806C-D011E05ED0A7}" presName="connectorText" presStyleLbl="sibTrans2D1" presStyleIdx="3" presStyleCnt="4"/>
      <dgm:spPr/>
    </dgm:pt>
    <dgm:pt modelId="{1405680D-3F46-4E08-94C1-2DD7954F9EDD}" type="pres">
      <dgm:prSet presAssocID="{470A74FB-E29F-4108-A836-A2EB89701C7A}" presName="node" presStyleLbl="node1" presStyleIdx="4" presStyleCnt="5">
        <dgm:presLayoutVars>
          <dgm:bulletEnabled val="1"/>
        </dgm:presLayoutVars>
      </dgm:prSet>
      <dgm:spPr/>
    </dgm:pt>
  </dgm:ptLst>
  <dgm:cxnLst>
    <dgm:cxn modelId="{DC8EE302-F7E8-4F71-BD7E-A056BC22D69F}" srcId="{6C05BFC4-F312-4598-90F3-1571C7EC4793}" destId="{998E58C3-BDBD-4B11-AF8E-BF82AC3F18B8}" srcOrd="0" destOrd="0" parTransId="{63861259-D653-4C82-BB7D-A25EDB28B460}" sibTransId="{A910653E-064F-47E5-BCBF-10E0E89B76B4}"/>
    <dgm:cxn modelId="{EE0A0F09-3C20-4941-9414-DA546041A143}" type="presOf" srcId="{A32A2AEB-7F2F-4948-8E3F-DD52DF8A300C}" destId="{50F24A4E-FCB3-46C0-ACC8-4A771051EDBA}" srcOrd="0" destOrd="0" presId="urn:microsoft.com/office/officeart/2005/8/layout/process1"/>
    <dgm:cxn modelId="{8DF0530D-45B8-4D5D-BCE0-CFFA19A8D47B}" type="presOf" srcId="{92B53E94-6574-4B68-9B55-9D4F0F50C09F}" destId="{91F243CC-F208-43D0-9021-FC7167143496}" srcOrd="0" destOrd="0" presId="urn:microsoft.com/office/officeart/2005/8/layout/process1"/>
    <dgm:cxn modelId="{4FC72015-EA26-4722-9405-20990BEE08B1}" srcId="{6C05BFC4-F312-4598-90F3-1571C7EC4793}" destId="{6D89F621-7A7E-4858-A0C9-7E4E82917E21}" srcOrd="2" destOrd="0" parTransId="{D17D2F88-4A24-4B4F-9CE2-DEFD4BDAA356}" sibTransId="{52DAD886-6A82-4CCE-B006-7BC85F35750C}"/>
    <dgm:cxn modelId="{44806467-0449-4746-8D29-0340BCBBE51B}" type="presOf" srcId="{BCA784D6-7994-41AD-8A85-0D4ACA4CA418}" destId="{220EB62E-7C71-4B16-BACF-F83FBD2D4829}" srcOrd="0" destOrd="0" presId="urn:microsoft.com/office/officeart/2005/8/layout/process1"/>
    <dgm:cxn modelId="{B9F43B49-B559-4636-B5FB-9F9CE6854202}" type="presOf" srcId="{998E58C3-BDBD-4B11-AF8E-BF82AC3F18B8}" destId="{722BE3B7-3BD7-4604-A3F6-F671096905C1}" srcOrd="0" destOrd="0" presId="urn:microsoft.com/office/officeart/2005/8/layout/process1"/>
    <dgm:cxn modelId="{A60E2B70-E088-4114-8401-622EF200A2FB}" type="presOf" srcId="{A910653E-064F-47E5-BCBF-10E0E89B76B4}" destId="{6E577816-8B9B-4FD0-A074-3D440A8BA616}" srcOrd="0" destOrd="0" presId="urn:microsoft.com/office/officeart/2005/8/layout/process1"/>
    <dgm:cxn modelId="{7B4CEF70-7A69-4D5F-9E3C-B71FEF285E48}" srcId="{6C05BFC4-F312-4598-90F3-1571C7EC4793}" destId="{BCA784D6-7994-41AD-8A85-0D4ACA4CA418}" srcOrd="3" destOrd="0" parTransId="{9B72ADEF-A5E7-47B8-8480-CEA66574339F}" sibTransId="{24F953E5-13DB-4D32-806C-D011E05ED0A7}"/>
    <dgm:cxn modelId="{3DB03C52-7BE5-49E9-9D21-69A16385D8FE}" type="presOf" srcId="{6D89F621-7A7E-4858-A0C9-7E4E82917E21}" destId="{578C82B9-9B09-4FEE-92FD-9EF83EBF212A}" srcOrd="0" destOrd="0" presId="urn:microsoft.com/office/officeart/2005/8/layout/process1"/>
    <dgm:cxn modelId="{298CA17F-FD79-4989-A972-14EA5E8077B4}" type="presOf" srcId="{6C05BFC4-F312-4598-90F3-1571C7EC4793}" destId="{89E0AE53-3547-49A0-802D-C26ACC968935}" srcOrd="0" destOrd="0" presId="urn:microsoft.com/office/officeart/2005/8/layout/process1"/>
    <dgm:cxn modelId="{070A1A82-6F98-47C6-9F72-4BE7CDFB9C53}" type="presOf" srcId="{52DAD886-6A82-4CCE-B006-7BC85F35750C}" destId="{FB687288-035B-4E7A-8F64-6CFB0DAFF931}" srcOrd="1" destOrd="0" presId="urn:microsoft.com/office/officeart/2005/8/layout/process1"/>
    <dgm:cxn modelId="{5D1BEF88-8A05-4F96-8B90-4B8C1E5B8077}" type="presOf" srcId="{24F953E5-13DB-4D32-806C-D011E05ED0A7}" destId="{DEE598DE-C0FA-4843-A552-6A2D3CBBD157}" srcOrd="0" destOrd="0" presId="urn:microsoft.com/office/officeart/2005/8/layout/process1"/>
    <dgm:cxn modelId="{0C8503A1-5237-40F1-B48F-DFFE5BC771F9}" type="presOf" srcId="{24F953E5-13DB-4D32-806C-D011E05ED0A7}" destId="{C5BB6E09-E14A-4FF0-A585-B4AE3D119FB6}" srcOrd="1" destOrd="0" presId="urn:microsoft.com/office/officeart/2005/8/layout/process1"/>
    <dgm:cxn modelId="{E1393CA9-A2C8-45A3-9042-26C55320DDB4}" srcId="{6C05BFC4-F312-4598-90F3-1571C7EC4793}" destId="{A32A2AEB-7F2F-4948-8E3F-DD52DF8A300C}" srcOrd="1" destOrd="0" parTransId="{3251EFAE-B739-411D-B51D-0F07D9DB612B}" sibTransId="{92B53E94-6574-4B68-9B55-9D4F0F50C09F}"/>
    <dgm:cxn modelId="{2472B0B5-8173-428A-A3B1-D06C21F60F87}" type="presOf" srcId="{470A74FB-E29F-4108-A836-A2EB89701C7A}" destId="{1405680D-3F46-4E08-94C1-2DD7954F9EDD}" srcOrd="0" destOrd="0" presId="urn:microsoft.com/office/officeart/2005/8/layout/process1"/>
    <dgm:cxn modelId="{6D3129B6-F258-415E-B64A-60973B4B460B}" type="presOf" srcId="{A910653E-064F-47E5-BCBF-10E0E89B76B4}" destId="{AC9A1021-5B93-4A0E-ADF0-DC61BE28BE33}" srcOrd="1" destOrd="0" presId="urn:microsoft.com/office/officeart/2005/8/layout/process1"/>
    <dgm:cxn modelId="{69C54DBB-42BC-49AF-A779-F1C8E52945C4}" srcId="{6C05BFC4-F312-4598-90F3-1571C7EC4793}" destId="{470A74FB-E29F-4108-A836-A2EB89701C7A}" srcOrd="4" destOrd="0" parTransId="{1D62644C-3F29-4630-96B0-65440DB3B99D}" sibTransId="{B7F786A3-C236-4359-9918-213A8FEC0E2D}"/>
    <dgm:cxn modelId="{D2C208D9-881C-46A5-ACA3-452CD35A3E27}" type="presOf" srcId="{52DAD886-6A82-4CCE-B006-7BC85F35750C}" destId="{83250808-5CEB-48B5-ADD7-AC315C867AAB}" srcOrd="0" destOrd="0" presId="urn:microsoft.com/office/officeart/2005/8/layout/process1"/>
    <dgm:cxn modelId="{9AD64EEC-D958-4449-8995-6AFFCA6AFC5E}" type="presOf" srcId="{92B53E94-6574-4B68-9B55-9D4F0F50C09F}" destId="{C169AB59-4A8C-4093-A1C4-0D6321F34A26}" srcOrd="1" destOrd="0" presId="urn:microsoft.com/office/officeart/2005/8/layout/process1"/>
    <dgm:cxn modelId="{B83C4C42-A404-4122-9DF5-3461F6E601EC}" type="presParOf" srcId="{89E0AE53-3547-49A0-802D-C26ACC968935}" destId="{722BE3B7-3BD7-4604-A3F6-F671096905C1}" srcOrd="0" destOrd="0" presId="urn:microsoft.com/office/officeart/2005/8/layout/process1"/>
    <dgm:cxn modelId="{E56FB8E5-AD2E-4B1A-B3CC-A708AA03A30E}" type="presParOf" srcId="{89E0AE53-3547-49A0-802D-C26ACC968935}" destId="{6E577816-8B9B-4FD0-A074-3D440A8BA616}" srcOrd="1" destOrd="0" presId="urn:microsoft.com/office/officeart/2005/8/layout/process1"/>
    <dgm:cxn modelId="{97790E4D-DC29-4F76-ACB3-30ADA84691EB}" type="presParOf" srcId="{6E577816-8B9B-4FD0-A074-3D440A8BA616}" destId="{AC9A1021-5B93-4A0E-ADF0-DC61BE28BE33}" srcOrd="0" destOrd="0" presId="urn:microsoft.com/office/officeart/2005/8/layout/process1"/>
    <dgm:cxn modelId="{29A9B0F6-0C46-4F35-BB0A-C8120A3B2E45}" type="presParOf" srcId="{89E0AE53-3547-49A0-802D-C26ACC968935}" destId="{50F24A4E-FCB3-46C0-ACC8-4A771051EDBA}" srcOrd="2" destOrd="0" presId="urn:microsoft.com/office/officeart/2005/8/layout/process1"/>
    <dgm:cxn modelId="{BB33D724-3738-43EC-9D92-030769AA5138}" type="presParOf" srcId="{89E0AE53-3547-49A0-802D-C26ACC968935}" destId="{91F243CC-F208-43D0-9021-FC7167143496}" srcOrd="3" destOrd="0" presId="urn:microsoft.com/office/officeart/2005/8/layout/process1"/>
    <dgm:cxn modelId="{1B92418D-9475-4015-96FF-62D846AB5071}" type="presParOf" srcId="{91F243CC-F208-43D0-9021-FC7167143496}" destId="{C169AB59-4A8C-4093-A1C4-0D6321F34A26}" srcOrd="0" destOrd="0" presId="urn:microsoft.com/office/officeart/2005/8/layout/process1"/>
    <dgm:cxn modelId="{361E769E-E945-402D-9299-B602945EBB7C}" type="presParOf" srcId="{89E0AE53-3547-49A0-802D-C26ACC968935}" destId="{578C82B9-9B09-4FEE-92FD-9EF83EBF212A}" srcOrd="4" destOrd="0" presId="urn:microsoft.com/office/officeart/2005/8/layout/process1"/>
    <dgm:cxn modelId="{AB739225-CEDD-4111-AB30-77E9F089C32A}" type="presParOf" srcId="{89E0AE53-3547-49A0-802D-C26ACC968935}" destId="{83250808-5CEB-48B5-ADD7-AC315C867AAB}" srcOrd="5" destOrd="0" presId="urn:microsoft.com/office/officeart/2005/8/layout/process1"/>
    <dgm:cxn modelId="{702CEA35-9299-4CBE-B4F1-EF8F6A35DE21}" type="presParOf" srcId="{83250808-5CEB-48B5-ADD7-AC315C867AAB}" destId="{FB687288-035B-4E7A-8F64-6CFB0DAFF931}" srcOrd="0" destOrd="0" presId="urn:microsoft.com/office/officeart/2005/8/layout/process1"/>
    <dgm:cxn modelId="{57E0B900-B7EA-412A-B849-F2DF1E5C40A5}" type="presParOf" srcId="{89E0AE53-3547-49A0-802D-C26ACC968935}" destId="{220EB62E-7C71-4B16-BACF-F83FBD2D4829}" srcOrd="6" destOrd="0" presId="urn:microsoft.com/office/officeart/2005/8/layout/process1"/>
    <dgm:cxn modelId="{2212CE9D-F329-47DC-B4F8-5B8CDCB64492}" type="presParOf" srcId="{89E0AE53-3547-49A0-802D-C26ACC968935}" destId="{DEE598DE-C0FA-4843-A552-6A2D3CBBD157}" srcOrd="7" destOrd="0" presId="urn:microsoft.com/office/officeart/2005/8/layout/process1"/>
    <dgm:cxn modelId="{02FBD369-1495-4D54-9386-314EB0BAB60A}" type="presParOf" srcId="{DEE598DE-C0FA-4843-A552-6A2D3CBBD157}" destId="{C5BB6E09-E14A-4FF0-A585-B4AE3D119FB6}" srcOrd="0" destOrd="0" presId="urn:microsoft.com/office/officeart/2005/8/layout/process1"/>
    <dgm:cxn modelId="{90EB5CD5-EA56-45C7-9881-6EC3B55177C0}" type="presParOf" srcId="{89E0AE53-3547-49A0-802D-C26ACC968935}" destId="{1405680D-3F46-4E08-94C1-2DD7954F9EDD}"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B8A3946-8E2F-468E-90B7-49CF5684D36C}" type="doc">
      <dgm:prSet loTypeId="urn:microsoft.com/office/officeart/2005/8/layout/process1" loCatId="process" qsTypeId="urn:microsoft.com/office/officeart/2005/8/quickstyle/simple1" qsCatId="simple" csTypeId="urn:microsoft.com/office/officeart/2005/8/colors/accent1_2" csCatId="accent1" phldr="1"/>
      <dgm:spPr/>
    </dgm:pt>
    <dgm:pt modelId="{863C39A1-4E1B-4CB6-8BFE-49B636F3C173}">
      <dgm:prSet phldrT="[Text]"/>
      <dgm:spPr/>
      <dgm:t>
        <a:bodyPr/>
        <a:lstStyle/>
        <a:p>
          <a:r>
            <a:rPr lang="en-SG" dirty="0"/>
            <a:t>Review &amp; Goal Setting</a:t>
          </a:r>
          <a:endParaRPr lang="en-US" dirty="0"/>
        </a:p>
      </dgm:t>
    </dgm:pt>
    <dgm:pt modelId="{7FF5DB9B-1353-41BB-B343-7C1F4938744D}" type="parTrans" cxnId="{EF68ADC2-5EC7-435E-8001-AB93F67488BA}">
      <dgm:prSet/>
      <dgm:spPr/>
      <dgm:t>
        <a:bodyPr/>
        <a:lstStyle/>
        <a:p>
          <a:endParaRPr lang="en-US"/>
        </a:p>
      </dgm:t>
    </dgm:pt>
    <dgm:pt modelId="{BA644D1A-5940-4FB3-866D-A0A9C8567666}" type="sibTrans" cxnId="{EF68ADC2-5EC7-435E-8001-AB93F67488BA}">
      <dgm:prSet/>
      <dgm:spPr/>
      <dgm:t>
        <a:bodyPr/>
        <a:lstStyle/>
        <a:p>
          <a:endParaRPr lang="en-US"/>
        </a:p>
      </dgm:t>
    </dgm:pt>
    <dgm:pt modelId="{E4B25AB4-92AE-4B2D-9AB5-74D7458B9161}">
      <dgm:prSet phldrT="[Text]"/>
      <dgm:spPr/>
      <dgm:t>
        <a:bodyPr/>
        <a:lstStyle/>
        <a:p>
          <a:r>
            <a:rPr lang="en-SG" dirty="0"/>
            <a:t>Familiarise with JSON</a:t>
          </a:r>
          <a:endParaRPr lang="en-US" dirty="0"/>
        </a:p>
      </dgm:t>
    </dgm:pt>
    <dgm:pt modelId="{62E1734C-102F-46E2-A581-A72437D0C55E}" type="parTrans" cxnId="{E2F0AD7F-1915-45D2-8D13-D74E525A35B8}">
      <dgm:prSet/>
      <dgm:spPr/>
      <dgm:t>
        <a:bodyPr/>
        <a:lstStyle/>
        <a:p>
          <a:endParaRPr lang="en-US"/>
        </a:p>
      </dgm:t>
    </dgm:pt>
    <dgm:pt modelId="{99FC9A2F-43CB-4B4D-A899-6B7EB49FE2A7}" type="sibTrans" cxnId="{E2F0AD7F-1915-45D2-8D13-D74E525A35B8}">
      <dgm:prSet/>
      <dgm:spPr/>
      <dgm:t>
        <a:bodyPr/>
        <a:lstStyle/>
        <a:p>
          <a:endParaRPr lang="en-US"/>
        </a:p>
      </dgm:t>
    </dgm:pt>
    <dgm:pt modelId="{6B788637-1682-49A8-85D0-477B21D698F1}">
      <dgm:prSet phldrT="[Text]"/>
      <dgm:spPr/>
      <dgm:t>
        <a:bodyPr/>
        <a:lstStyle/>
        <a:p>
          <a:r>
            <a:rPr lang="en-SG" dirty="0"/>
            <a:t>Integrating JSON</a:t>
          </a:r>
          <a:endParaRPr lang="en-US" dirty="0"/>
        </a:p>
      </dgm:t>
    </dgm:pt>
    <dgm:pt modelId="{5090D5C7-7018-4C8E-988B-3D4956381253}" type="parTrans" cxnId="{E3BF69D4-63F7-46C9-B29D-59B69E2543B2}">
      <dgm:prSet/>
      <dgm:spPr/>
      <dgm:t>
        <a:bodyPr/>
        <a:lstStyle/>
        <a:p>
          <a:endParaRPr lang="en-US"/>
        </a:p>
      </dgm:t>
    </dgm:pt>
    <dgm:pt modelId="{22EAAAD0-D291-471B-9820-97EAE4B71212}" type="sibTrans" cxnId="{E3BF69D4-63F7-46C9-B29D-59B69E2543B2}">
      <dgm:prSet/>
      <dgm:spPr/>
      <dgm:t>
        <a:bodyPr/>
        <a:lstStyle/>
        <a:p>
          <a:endParaRPr lang="en-US"/>
        </a:p>
      </dgm:t>
    </dgm:pt>
    <dgm:pt modelId="{DA44C9D1-52E4-4495-AADA-3541D68CABEF}" type="pres">
      <dgm:prSet presAssocID="{FB8A3946-8E2F-468E-90B7-49CF5684D36C}" presName="Name0" presStyleCnt="0">
        <dgm:presLayoutVars>
          <dgm:dir/>
          <dgm:resizeHandles val="exact"/>
        </dgm:presLayoutVars>
      </dgm:prSet>
      <dgm:spPr/>
    </dgm:pt>
    <dgm:pt modelId="{AD1C837A-FB41-4C93-A98F-3A4DE241BF1F}" type="pres">
      <dgm:prSet presAssocID="{863C39A1-4E1B-4CB6-8BFE-49B636F3C173}" presName="node" presStyleLbl="node1" presStyleIdx="0" presStyleCnt="3">
        <dgm:presLayoutVars>
          <dgm:bulletEnabled val="1"/>
        </dgm:presLayoutVars>
      </dgm:prSet>
      <dgm:spPr/>
    </dgm:pt>
    <dgm:pt modelId="{FED114E2-76C9-4DC4-BDF8-DB5C9487A055}" type="pres">
      <dgm:prSet presAssocID="{BA644D1A-5940-4FB3-866D-A0A9C8567666}" presName="sibTrans" presStyleLbl="sibTrans2D1" presStyleIdx="0" presStyleCnt="2"/>
      <dgm:spPr/>
    </dgm:pt>
    <dgm:pt modelId="{CA020106-1110-4E48-922C-735ACCAFD9EB}" type="pres">
      <dgm:prSet presAssocID="{BA644D1A-5940-4FB3-866D-A0A9C8567666}" presName="connectorText" presStyleLbl="sibTrans2D1" presStyleIdx="0" presStyleCnt="2"/>
      <dgm:spPr/>
    </dgm:pt>
    <dgm:pt modelId="{3367D0FA-9DA9-4CD7-AD1F-0456BC5ED5EC}" type="pres">
      <dgm:prSet presAssocID="{E4B25AB4-92AE-4B2D-9AB5-74D7458B9161}" presName="node" presStyleLbl="node1" presStyleIdx="1" presStyleCnt="3">
        <dgm:presLayoutVars>
          <dgm:bulletEnabled val="1"/>
        </dgm:presLayoutVars>
      </dgm:prSet>
      <dgm:spPr/>
    </dgm:pt>
    <dgm:pt modelId="{3D686A2E-37E8-4CA6-A869-6FE02F815701}" type="pres">
      <dgm:prSet presAssocID="{99FC9A2F-43CB-4B4D-A899-6B7EB49FE2A7}" presName="sibTrans" presStyleLbl="sibTrans2D1" presStyleIdx="1" presStyleCnt="2"/>
      <dgm:spPr/>
    </dgm:pt>
    <dgm:pt modelId="{242A34E4-A73C-4B78-AC93-094218591A0D}" type="pres">
      <dgm:prSet presAssocID="{99FC9A2F-43CB-4B4D-A899-6B7EB49FE2A7}" presName="connectorText" presStyleLbl="sibTrans2D1" presStyleIdx="1" presStyleCnt="2"/>
      <dgm:spPr/>
    </dgm:pt>
    <dgm:pt modelId="{83609E8A-F7FB-4CE2-BE56-A0D6FAD59EF6}" type="pres">
      <dgm:prSet presAssocID="{6B788637-1682-49A8-85D0-477B21D698F1}" presName="node" presStyleLbl="node1" presStyleIdx="2" presStyleCnt="3">
        <dgm:presLayoutVars>
          <dgm:bulletEnabled val="1"/>
        </dgm:presLayoutVars>
      </dgm:prSet>
      <dgm:spPr/>
    </dgm:pt>
  </dgm:ptLst>
  <dgm:cxnLst>
    <dgm:cxn modelId="{3F7CB45B-C38E-4F9C-BFBA-01A5BAC1D7FE}" type="presOf" srcId="{863C39A1-4E1B-4CB6-8BFE-49B636F3C173}" destId="{AD1C837A-FB41-4C93-A98F-3A4DE241BF1F}" srcOrd="0" destOrd="0" presId="urn:microsoft.com/office/officeart/2005/8/layout/process1"/>
    <dgm:cxn modelId="{E2A35B78-47FC-4F9B-B889-924FF31C2391}" type="presOf" srcId="{99FC9A2F-43CB-4B4D-A899-6B7EB49FE2A7}" destId="{3D686A2E-37E8-4CA6-A869-6FE02F815701}" srcOrd="0" destOrd="0" presId="urn:microsoft.com/office/officeart/2005/8/layout/process1"/>
    <dgm:cxn modelId="{513AA97D-3FC2-44A0-9EB5-58C1C8625A09}" type="presOf" srcId="{BA644D1A-5940-4FB3-866D-A0A9C8567666}" destId="{CA020106-1110-4E48-922C-735ACCAFD9EB}" srcOrd="1" destOrd="0" presId="urn:microsoft.com/office/officeart/2005/8/layout/process1"/>
    <dgm:cxn modelId="{E85B787F-842A-4B36-A423-9927BF931BE9}" type="presOf" srcId="{99FC9A2F-43CB-4B4D-A899-6B7EB49FE2A7}" destId="{242A34E4-A73C-4B78-AC93-094218591A0D}" srcOrd="1" destOrd="0" presId="urn:microsoft.com/office/officeart/2005/8/layout/process1"/>
    <dgm:cxn modelId="{E2F0AD7F-1915-45D2-8D13-D74E525A35B8}" srcId="{FB8A3946-8E2F-468E-90B7-49CF5684D36C}" destId="{E4B25AB4-92AE-4B2D-9AB5-74D7458B9161}" srcOrd="1" destOrd="0" parTransId="{62E1734C-102F-46E2-A581-A72437D0C55E}" sibTransId="{99FC9A2F-43CB-4B4D-A899-6B7EB49FE2A7}"/>
    <dgm:cxn modelId="{4D81E783-47EA-4EC2-BC71-B868E17CFB7A}" type="presOf" srcId="{BA644D1A-5940-4FB3-866D-A0A9C8567666}" destId="{FED114E2-76C9-4DC4-BDF8-DB5C9487A055}" srcOrd="0" destOrd="0" presId="urn:microsoft.com/office/officeart/2005/8/layout/process1"/>
    <dgm:cxn modelId="{7519E493-8316-4369-8023-4163B4E426BC}" type="presOf" srcId="{E4B25AB4-92AE-4B2D-9AB5-74D7458B9161}" destId="{3367D0FA-9DA9-4CD7-AD1F-0456BC5ED5EC}" srcOrd="0" destOrd="0" presId="urn:microsoft.com/office/officeart/2005/8/layout/process1"/>
    <dgm:cxn modelId="{4972CF9E-5CF4-4BF2-8896-C972574E8294}" type="presOf" srcId="{6B788637-1682-49A8-85D0-477B21D698F1}" destId="{83609E8A-F7FB-4CE2-BE56-A0D6FAD59EF6}" srcOrd="0" destOrd="0" presId="urn:microsoft.com/office/officeart/2005/8/layout/process1"/>
    <dgm:cxn modelId="{EF68ADC2-5EC7-435E-8001-AB93F67488BA}" srcId="{FB8A3946-8E2F-468E-90B7-49CF5684D36C}" destId="{863C39A1-4E1B-4CB6-8BFE-49B636F3C173}" srcOrd="0" destOrd="0" parTransId="{7FF5DB9B-1353-41BB-B343-7C1F4938744D}" sibTransId="{BA644D1A-5940-4FB3-866D-A0A9C8567666}"/>
    <dgm:cxn modelId="{E3BF69D4-63F7-46C9-B29D-59B69E2543B2}" srcId="{FB8A3946-8E2F-468E-90B7-49CF5684D36C}" destId="{6B788637-1682-49A8-85D0-477B21D698F1}" srcOrd="2" destOrd="0" parTransId="{5090D5C7-7018-4C8E-988B-3D4956381253}" sibTransId="{22EAAAD0-D291-471B-9820-97EAE4B71212}"/>
    <dgm:cxn modelId="{82D2E9D6-347C-4CA9-9ACB-E651FD4940A1}" type="presOf" srcId="{FB8A3946-8E2F-468E-90B7-49CF5684D36C}" destId="{DA44C9D1-52E4-4495-AADA-3541D68CABEF}" srcOrd="0" destOrd="0" presId="urn:microsoft.com/office/officeart/2005/8/layout/process1"/>
    <dgm:cxn modelId="{8F5ED6CD-8402-4AC6-B311-EDFCFF75442A}" type="presParOf" srcId="{DA44C9D1-52E4-4495-AADA-3541D68CABEF}" destId="{AD1C837A-FB41-4C93-A98F-3A4DE241BF1F}" srcOrd="0" destOrd="0" presId="urn:microsoft.com/office/officeart/2005/8/layout/process1"/>
    <dgm:cxn modelId="{FBB79C3C-2412-4D5E-86E8-E150CE81E7CD}" type="presParOf" srcId="{DA44C9D1-52E4-4495-AADA-3541D68CABEF}" destId="{FED114E2-76C9-4DC4-BDF8-DB5C9487A055}" srcOrd="1" destOrd="0" presId="urn:microsoft.com/office/officeart/2005/8/layout/process1"/>
    <dgm:cxn modelId="{484CC157-50C2-4953-85ED-225051248DD8}" type="presParOf" srcId="{FED114E2-76C9-4DC4-BDF8-DB5C9487A055}" destId="{CA020106-1110-4E48-922C-735ACCAFD9EB}" srcOrd="0" destOrd="0" presId="urn:microsoft.com/office/officeart/2005/8/layout/process1"/>
    <dgm:cxn modelId="{F04A1C2C-E2A8-426D-B10E-C2094E972745}" type="presParOf" srcId="{DA44C9D1-52E4-4495-AADA-3541D68CABEF}" destId="{3367D0FA-9DA9-4CD7-AD1F-0456BC5ED5EC}" srcOrd="2" destOrd="0" presId="urn:microsoft.com/office/officeart/2005/8/layout/process1"/>
    <dgm:cxn modelId="{A8CE4BC2-BB70-48FE-9065-89FC1CBEF139}" type="presParOf" srcId="{DA44C9D1-52E4-4495-AADA-3541D68CABEF}" destId="{3D686A2E-37E8-4CA6-A869-6FE02F815701}" srcOrd="3" destOrd="0" presId="urn:microsoft.com/office/officeart/2005/8/layout/process1"/>
    <dgm:cxn modelId="{464354BB-EDE0-4D80-93B7-5CF42CC0534C}" type="presParOf" srcId="{3D686A2E-37E8-4CA6-A869-6FE02F815701}" destId="{242A34E4-A73C-4B78-AC93-094218591A0D}" srcOrd="0" destOrd="0" presId="urn:microsoft.com/office/officeart/2005/8/layout/process1"/>
    <dgm:cxn modelId="{4F0AD04F-6F4C-4299-9A56-6C2E977FA3AF}" type="presParOf" srcId="{DA44C9D1-52E4-4495-AADA-3541D68CABEF}" destId="{83609E8A-F7FB-4CE2-BE56-A0D6FAD59EF6}"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B8A3946-8E2F-468E-90B7-49CF5684D36C}" type="doc">
      <dgm:prSet loTypeId="urn:microsoft.com/office/officeart/2005/8/layout/process1" loCatId="process" qsTypeId="urn:microsoft.com/office/officeart/2005/8/quickstyle/simple1" qsCatId="simple" csTypeId="urn:microsoft.com/office/officeart/2005/8/colors/accent1_2" csCatId="accent1" phldr="1"/>
      <dgm:spPr/>
    </dgm:pt>
    <dgm:pt modelId="{0C0B7A86-0378-4D5A-99B7-1796F99E51AE}">
      <dgm:prSet phldrT="[Text]"/>
      <dgm:spPr/>
      <dgm:t>
        <a:bodyPr/>
        <a:lstStyle/>
        <a:p>
          <a:r>
            <a:rPr lang="en-SG" dirty="0"/>
            <a:t>UI Design</a:t>
          </a:r>
          <a:endParaRPr lang="en-US" dirty="0"/>
        </a:p>
      </dgm:t>
    </dgm:pt>
    <dgm:pt modelId="{3C0EAAB3-F982-4BA8-9706-7032BF526633}" type="parTrans" cxnId="{157CDF77-CD40-45B1-9AAF-DA3137EC558F}">
      <dgm:prSet/>
      <dgm:spPr/>
      <dgm:t>
        <a:bodyPr/>
        <a:lstStyle/>
        <a:p>
          <a:endParaRPr lang="en-US"/>
        </a:p>
      </dgm:t>
    </dgm:pt>
    <dgm:pt modelId="{851E63F6-C631-4C1E-892D-80A2213FBD0D}" type="sibTrans" cxnId="{157CDF77-CD40-45B1-9AAF-DA3137EC558F}">
      <dgm:prSet/>
      <dgm:spPr/>
      <dgm:t>
        <a:bodyPr/>
        <a:lstStyle/>
        <a:p>
          <a:endParaRPr lang="en-US"/>
        </a:p>
      </dgm:t>
    </dgm:pt>
    <dgm:pt modelId="{F8DE8D7A-6448-45B2-A258-754B65633C20}">
      <dgm:prSet phldrT="[Text]"/>
      <dgm:spPr/>
      <dgm:t>
        <a:bodyPr/>
        <a:lstStyle/>
        <a:p>
          <a:r>
            <a:rPr lang="en-SG" dirty="0"/>
            <a:t>Testing</a:t>
          </a:r>
          <a:endParaRPr lang="en-US" dirty="0"/>
        </a:p>
      </dgm:t>
    </dgm:pt>
    <dgm:pt modelId="{61582C22-3962-4AF2-8BFE-694CB84D99F3}" type="parTrans" cxnId="{735379DC-C9EB-4E99-8F1E-537D4B925C71}">
      <dgm:prSet/>
      <dgm:spPr/>
      <dgm:t>
        <a:bodyPr/>
        <a:lstStyle/>
        <a:p>
          <a:endParaRPr lang="en-US"/>
        </a:p>
      </dgm:t>
    </dgm:pt>
    <dgm:pt modelId="{AC49A034-5909-483E-87AA-592C64703E46}" type="sibTrans" cxnId="{735379DC-C9EB-4E99-8F1E-537D4B925C71}">
      <dgm:prSet/>
      <dgm:spPr/>
      <dgm:t>
        <a:bodyPr/>
        <a:lstStyle/>
        <a:p>
          <a:endParaRPr lang="en-US"/>
        </a:p>
      </dgm:t>
    </dgm:pt>
    <dgm:pt modelId="{C28D74B8-4C58-4023-B826-B394E86C8885}">
      <dgm:prSet phldrT="[Text]"/>
      <dgm:spPr/>
      <dgm:t>
        <a:bodyPr/>
        <a:lstStyle/>
        <a:p>
          <a:r>
            <a:rPr lang="en-SG" dirty="0"/>
            <a:t>Debug</a:t>
          </a:r>
          <a:endParaRPr lang="en-US" dirty="0"/>
        </a:p>
      </dgm:t>
    </dgm:pt>
    <dgm:pt modelId="{8B7324CE-D001-4C97-BAF3-4C1D4C60CD1C}" type="parTrans" cxnId="{9199CC9A-260B-478A-A7DC-5FA53C59E8E1}">
      <dgm:prSet/>
      <dgm:spPr/>
      <dgm:t>
        <a:bodyPr/>
        <a:lstStyle/>
        <a:p>
          <a:endParaRPr lang="en-US"/>
        </a:p>
      </dgm:t>
    </dgm:pt>
    <dgm:pt modelId="{28ACF395-82AD-4EDA-B6FA-8110C5829087}" type="sibTrans" cxnId="{9199CC9A-260B-478A-A7DC-5FA53C59E8E1}">
      <dgm:prSet/>
      <dgm:spPr/>
      <dgm:t>
        <a:bodyPr/>
        <a:lstStyle/>
        <a:p>
          <a:endParaRPr lang="en-US"/>
        </a:p>
      </dgm:t>
    </dgm:pt>
    <dgm:pt modelId="{F7AECC80-D537-47CF-B313-6F6B1C9F42F4}">
      <dgm:prSet phldrT="[Text]"/>
      <dgm:spPr/>
      <dgm:t>
        <a:bodyPr/>
        <a:lstStyle/>
        <a:p>
          <a:r>
            <a:rPr lang="en-SG" dirty="0"/>
            <a:t>Deploy &amp; test</a:t>
          </a:r>
          <a:endParaRPr lang="en-US" dirty="0"/>
        </a:p>
      </dgm:t>
    </dgm:pt>
    <dgm:pt modelId="{552CEA37-F6EF-439D-B8F1-9E36A8BD9B1A}" type="parTrans" cxnId="{507A839C-7C3A-4A4E-9CA7-BA7264991F41}">
      <dgm:prSet/>
      <dgm:spPr/>
      <dgm:t>
        <a:bodyPr/>
        <a:lstStyle/>
        <a:p>
          <a:endParaRPr lang="en-US"/>
        </a:p>
      </dgm:t>
    </dgm:pt>
    <dgm:pt modelId="{C046536E-385D-4D32-88B4-C638C24E7F83}" type="sibTrans" cxnId="{507A839C-7C3A-4A4E-9CA7-BA7264991F41}">
      <dgm:prSet/>
      <dgm:spPr/>
      <dgm:t>
        <a:bodyPr/>
        <a:lstStyle/>
        <a:p>
          <a:endParaRPr lang="en-US"/>
        </a:p>
      </dgm:t>
    </dgm:pt>
    <dgm:pt modelId="{E86988C7-50D8-4DAA-96A0-3AE72F26960E}">
      <dgm:prSet phldrT="[Text]"/>
      <dgm:spPr/>
      <dgm:t>
        <a:bodyPr/>
        <a:lstStyle/>
        <a:p>
          <a:r>
            <a:rPr lang="en-SG" dirty="0"/>
            <a:t>Debug</a:t>
          </a:r>
          <a:endParaRPr lang="en-US" dirty="0"/>
        </a:p>
      </dgm:t>
    </dgm:pt>
    <dgm:pt modelId="{E987B39F-88DA-4BE7-AB89-B8C3EDDC632C}" type="parTrans" cxnId="{1EAA9C22-D3D7-4D16-AB08-3AD290BA29FB}">
      <dgm:prSet/>
      <dgm:spPr/>
      <dgm:t>
        <a:bodyPr/>
        <a:lstStyle/>
        <a:p>
          <a:endParaRPr lang="en-US"/>
        </a:p>
      </dgm:t>
    </dgm:pt>
    <dgm:pt modelId="{0932E3A5-1F28-4696-B173-BB29AD78B5CF}" type="sibTrans" cxnId="{1EAA9C22-D3D7-4D16-AB08-3AD290BA29FB}">
      <dgm:prSet/>
      <dgm:spPr/>
      <dgm:t>
        <a:bodyPr/>
        <a:lstStyle/>
        <a:p>
          <a:endParaRPr lang="en-US"/>
        </a:p>
      </dgm:t>
    </dgm:pt>
    <dgm:pt modelId="{DA44C9D1-52E4-4495-AADA-3541D68CABEF}" type="pres">
      <dgm:prSet presAssocID="{FB8A3946-8E2F-468E-90B7-49CF5684D36C}" presName="Name0" presStyleCnt="0">
        <dgm:presLayoutVars>
          <dgm:dir/>
          <dgm:resizeHandles val="exact"/>
        </dgm:presLayoutVars>
      </dgm:prSet>
      <dgm:spPr/>
    </dgm:pt>
    <dgm:pt modelId="{05190933-092B-4D84-9BF9-5847DFD95D79}" type="pres">
      <dgm:prSet presAssocID="{0C0B7A86-0378-4D5A-99B7-1796F99E51AE}" presName="node" presStyleLbl="node1" presStyleIdx="0" presStyleCnt="5">
        <dgm:presLayoutVars>
          <dgm:bulletEnabled val="1"/>
        </dgm:presLayoutVars>
      </dgm:prSet>
      <dgm:spPr/>
    </dgm:pt>
    <dgm:pt modelId="{7F1ABE5E-BDF6-4DEE-9A27-A499429DD8E0}" type="pres">
      <dgm:prSet presAssocID="{851E63F6-C631-4C1E-892D-80A2213FBD0D}" presName="sibTrans" presStyleLbl="sibTrans2D1" presStyleIdx="0" presStyleCnt="4"/>
      <dgm:spPr/>
    </dgm:pt>
    <dgm:pt modelId="{FDF5DBB4-4B62-400F-AD24-366C70BB0909}" type="pres">
      <dgm:prSet presAssocID="{851E63F6-C631-4C1E-892D-80A2213FBD0D}" presName="connectorText" presStyleLbl="sibTrans2D1" presStyleIdx="0" presStyleCnt="4"/>
      <dgm:spPr/>
    </dgm:pt>
    <dgm:pt modelId="{0BA33C85-BA03-4436-B790-210DAE735C39}" type="pres">
      <dgm:prSet presAssocID="{F8DE8D7A-6448-45B2-A258-754B65633C20}" presName="node" presStyleLbl="node1" presStyleIdx="1" presStyleCnt="5">
        <dgm:presLayoutVars>
          <dgm:bulletEnabled val="1"/>
        </dgm:presLayoutVars>
      </dgm:prSet>
      <dgm:spPr/>
    </dgm:pt>
    <dgm:pt modelId="{8AF2BC91-8DFE-4340-88F4-D19710A12198}" type="pres">
      <dgm:prSet presAssocID="{AC49A034-5909-483E-87AA-592C64703E46}" presName="sibTrans" presStyleLbl="sibTrans2D1" presStyleIdx="1" presStyleCnt="4"/>
      <dgm:spPr/>
    </dgm:pt>
    <dgm:pt modelId="{DB02445F-CC08-463D-BAFB-4BE3B1508CB4}" type="pres">
      <dgm:prSet presAssocID="{AC49A034-5909-483E-87AA-592C64703E46}" presName="connectorText" presStyleLbl="sibTrans2D1" presStyleIdx="1" presStyleCnt="4"/>
      <dgm:spPr/>
    </dgm:pt>
    <dgm:pt modelId="{1F62E613-4A36-4FA3-B04F-A3D94D9AE00F}" type="pres">
      <dgm:prSet presAssocID="{C28D74B8-4C58-4023-B826-B394E86C8885}" presName="node" presStyleLbl="node1" presStyleIdx="2" presStyleCnt="5">
        <dgm:presLayoutVars>
          <dgm:bulletEnabled val="1"/>
        </dgm:presLayoutVars>
      </dgm:prSet>
      <dgm:spPr/>
    </dgm:pt>
    <dgm:pt modelId="{2AA25F5E-791C-42EF-80C2-F4C945A99CD4}" type="pres">
      <dgm:prSet presAssocID="{28ACF395-82AD-4EDA-B6FA-8110C5829087}" presName="sibTrans" presStyleLbl="sibTrans2D1" presStyleIdx="2" presStyleCnt="4"/>
      <dgm:spPr/>
    </dgm:pt>
    <dgm:pt modelId="{36E03398-D845-4CB6-9B89-59AFB3F97371}" type="pres">
      <dgm:prSet presAssocID="{28ACF395-82AD-4EDA-B6FA-8110C5829087}" presName="connectorText" presStyleLbl="sibTrans2D1" presStyleIdx="2" presStyleCnt="4"/>
      <dgm:spPr/>
    </dgm:pt>
    <dgm:pt modelId="{ECD7A20E-6463-4259-A7E4-8863520C3248}" type="pres">
      <dgm:prSet presAssocID="{F7AECC80-D537-47CF-B313-6F6B1C9F42F4}" presName="node" presStyleLbl="node1" presStyleIdx="3" presStyleCnt="5">
        <dgm:presLayoutVars>
          <dgm:bulletEnabled val="1"/>
        </dgm:presLayoutVars>
      </dgm:prSet>
      <dgm:spPr/>
    </dgm:pt>
    <dgm:pt modelId="{0333AEE7-EB5C-47E1-9499-4E09E9687971}" type="pres">
      <dgm:prSet presAssocID="{C046536E-385D-4D32-88B4-C638C24E7F83}" presName="sibTrans" presStyleLbl="sibTrans2D1" presStyleIdx="3" presStyleCnt="4"/>
      <dgm:spPr/>
    </dgm:pt>
    <dgm:pt modelId="{08BDDFC5-E636-4D47-9EFE-56AED1B41A36}" type="pres">
      <dgm:prSet presAssocID="{C046536E-385D-4D32-88B4-C638C24E7F83}" presName="connectorText" presStyleLbl="sibTrans2D1" presStyleIdx="3" presStyleCnt="4"/>
      <dgm:spPr/>
    </dgm:pt>
    <dgm:pt modelId="{5B585455-6A13-4DAF-BA64-1B4FB331A9E7}" type="pres">
      <dgm:prSet presAssocID="{E86988C7-50D8-4DAA-96A0-3AE72F26960E}" presName="node" presStyleLbl="node1" presStyleIdx="4" presStyleCnt="5">
        <dgm:presLayoutVars>
          <dgm:bulletEnabled val="1"/>
        </dgm:presLayoutVars>
      </dgm:prSet>
      <dgm:spPr/>
    </dgm:pt>
  </dgm:ptLst>
  <dgm:cxnLst>
    <dgm:cxn modelId="{410A8A11-C0C8-4286-97FA-8E6CE3C26E23}" type="presOf" srcId="{C046536E-385D-4D32-88B4-C638C24E7F83}" destId="{0333AEE7-EB5C-47E1-9499-4E09E9687971}" srcOrd="0" destOrd="0" presId="urn:microsoft.com/office/officeart/2005/8/layout/process1"/>
    <dgm:cxn modelId="{C37AD417-5C46-49EE-BAA5-D20CBEE29B1B}" type="presOf" srcId="{851E63F6-C631-4C1E-892D-80A2213FBD0D}" destId="{7F1ABE5E-BDF6-4DEE-9A27-A499429DD8E0}" srcOrd="0" destOrd="0" presId="urn:microsoft.com/office/officeart/2005/8/layout/process1"/>
    <dgm:cxn modelId="{1EAA9C22-D3D7-4D16-AB08-3AD290BA29FB}" srcId="{FB8A3946-8E2F-468E-90B7-49CF5684D36C}" destId="{E86988C7-50D8-4DAA-96A0-3AE72F26960E}" srcOrd="4" destOrd="0" parTransId="{E987B39F-88DA-4BE7-AB89-B8C3EDDC632C}" sibTransId="{0932E3A5-1F28-4696-B173-BB29AD78B5CF}"/>
    <dgm:cxn modelId="{BF0FC023-9A09-4C31-B634-794AF3E11996}" type="presOf" srcId="{C046536E-385D-4D32-88B4-C638C24E7F83}" destId="{08BDDFC5-E636-4D47-9EFE-56AED1B41A36}" srcOrd="1" destOrd="0" presId="urn:microsoft.com/office/officeart/2005/8/layout/process1"/>
    <dgm:cxn modelId="{F1019C34-2B66-4903-B1F2-463275203BFB}" type="presOf" srcId="{851E63F6-C631-4C1E-892D-80A2213FBD0D}" destId="{FDF5DBB4-4B62-400F-AD24-366C70BB0909}" srcOrd="1" destOrd="0" presId="urn:microsoft.com/office/officeart/2005/8/layout/process1"/>
    <dgm:cxn modelId="{157CDF77-CD40-45B1-9AAF-DA3137EC558F}" srcId="{FB8A3946-8E2F-468E-90B7-49CF5684D36C}" destId="{0C0B7A86-0378-4D5A-99B7-1796F99E51AE}" srcOrd="0" destOrd="0" parTransId="{3C0EAAB3-F982-4BA8-9706-7032BF526633}" sibTransId="{851E63F6-C631-4C1E-892D-80A2213FBD0D}"/>
    <dgm:cxn modelId="{D6B67059-CE87-4744-91ED-80874428FFF9}" type="presOf" srcId="{E86988C7-50D8-4DAA-96A0-3AE72F26960E}" destId="{5B585455-6A13-4DAF-BA64-1B4FB331A9E7}" srcOrd="0" destOrd="0" presId="urn:microsoft.com/office/officeart/2005/8/layout/process1"/>
    <dgm:cxn modelId="{9199CC9A-260B-478A-A7DC-5FA53C59E8E1}" srcId="{FB8A3946-8E2F-468E-90B7-49CF5684D36C}" destId="{C28D74B8-4C58-4023-B826-B394E86C8885}" srcOrd="2" destOrd="0" parTransId="{8B7324CE-D001-4C97-BAF3-4C1D4C60CD1C}" sibTransId="{28ACF395-82AD-4EDA-B6FA-8110C5829087}"/>
    <dgm:cxn modelId="{507A839C-7C3A-4A4E-9CA7-BA7264991F41}" srcId="{FB8A3946-8E2F-468E-90B7-49CF5684D36C}" destId="{F7AECC80-D537-47CF-B313-6F6B1C9F42F4}" srcOrd="3" destOrd="0" parTransId="{552CEA37-F6EF-439D-B8F1-9E36A8BD9B1A}" sibTransId="{C046536E-385D-4D32-88B4-C638C24E7F83}"/>
    <dgm:cxn modelId="{734B559D-FB53-433B-B66A-7ABD83DE85B9}" type="presOf" srcId="{AC49A034-5909-483E-87AA-592C64703E46}" destId="{8AF2BC91-8DFE-4340-88F4-D19710A12198}" srcOrd="0" destOrd="0" presId="urn:microsoft.com/office/officeart/2005/8/layout/process1"/>
    <dgm:cxn modelId="{F12B9C9E-0B40-4CD3-85B5-772E69B7DD30}" type="presOf" srcId="{AC49A034-5909-483E-87AA-592C64703E46}" destId="{DB02445F-CC08-463D-BAFB-4BE3B1508CB4}" srcOrd="1" destOrd="0" presId="urn:microsoft.com/office/officeart/2005/8/layout/process1"/>
    <dgm:cxn modelId="{9191BF9E-3F93-408F-AC06-03FA0F6F0E02}" type="presOf" srcId="{28ACF395-82AD-4EDA-B6FA-8110C5829087}" destId="{2AA25F5E-791C-42EF-80C2-F4C945A99CD4}" srcOrd="0" destOrd="0" presId="urn:microsoft.com/office/officeart/2005/8/layout/process1"/>
    <dgm:cxn modelId="{5D37BEAF-93A0-413E-A224-91D570E4DB9B}" type="presOf" srcId="{0C0B7A86-0378-4D5A-99B7-1796F99E51AE}" destId="{05190933-092B-4D84-9BF9-5847DFD95D79}" srcOrd="0" destOrd="0" presId="urn:microsoft.com/office/officeart/2005/8/layout/process1"/>
    <dgm:cxn modelId="{18788DD4-57D1-43FA-8514-3A226A6E4EAB}" type="presOf" srcId="{F7AECC80-D537-47CF-B313-6F6B1C9F42F4}" destId="{ECD7A20E-6463-4259-A7E4-8863520C3248}" srcOrd="0" destOrd="0" presId="urn:microsoft.com/office/officeart/2005/8/layout/process1"/>
    <dgm:cxn modelId="{82D2E9D6-347C-4CA9-9ACB-E651FD4940A1}" type="presOf" srcId="{FB8A3946-8E2F-468E-90B7-49CF5684D36C}" destId="{DA44C9D1-52E4-4495-AADA-3541D68CABEF}" srcOrd="0" destOrd="0" presId="urn:microsoft.com/office/officeart/2005/8/layout/process1"/>
    <dgm:cxn modelId="{735379DC-C9EB-4E99-8F1E-537D4B925C71}" srcId="{FB8A3946-8E2F-468E-90B7-49CF5684D36C}" destId="{F8DE8D7A-6448-45B2-A258-754B65633C20}" srcOrd="1" destOrd="0" parTransId="{61582C22-3962-4AF2-8BFE-694CB84D99F3}" sibTransId="{AC49A034-5909-483E-87AA-592C64703E46}"/>
    <dgm:cxn modelId="{309877DE-20AC-47AA-A9AA-EADFD27967CE}" type="presOf" srcId="{F8DE8D7A-6448-45B2-A258-754B65633C20}" destId="{0BA33C85-BA03-4436-B790-210DAE735C39}" srcOrd="0" destOrd="0" presId="urn:microsoft.com/office/officeart/2005/8/layout/process1"/>
    <dgm:cxn modelId="{EC5F6FE0-1861-4F03-A250-AA84C6DE9997}" type="presOf" srcId="{C28D74B8-4C58-4023-B826-B394E86C8885}" destId="{1F62E613-4A36-4FA3-B04F-A3D94D9AE00F}" srcOrd="0" destOrd="0" presId="urn:microsoft.com/office/officeart/2005/8/layout/process1"/>
    <dgm:cxn modelId="{CFF475F1-0AD5-4E21-A172-D9455FCF087A}" type="presOf" srcId="{28ACF395-82AD-4EDA-B6FA-8110C5829087}" destId="{36E03398-D845-4CB6-9B89-59AFB3F97371}" srcOrd="1" destOrd="0" presId="urn:microsoft.com/office/officeart/2005/8/layout/process1"/>
    <dgm:cxn modelId="{5BF61F97-4188-45D4-948C-02D7958A37A4}" type="presParOf" srcId="{DA44C9D1-52E4-4495-AADA-3541D68CABEF}" destId="{05190933-092B-4D84-9BF9-5847DFD95D79}" srcOrd="0" destOrd="0" presId="urn:microsoft.com/office/officeart/2005/8/layout/process1"/>
    <dgm:cxn modelId="{592FAEF0-2117-4E20-83C4-33A1718BB28C}" type="presParOf" srcId="{DA44C9D1-52E4-4495-AADA-3541D68CABEF}" destId="{7F1ABE5E-BDF6-4DEE-9A27-A499429DD8E0}" srcOrd="1" destOrd="0" presId="urn:microsoft.com/office/officeart/2005/8/layout/process1"/>
    <dgm:cxn modelId="{7302F8F8-3958-4544-AF91-163EDCBB352B}" type="presParOf" srcId="{7F1ABE5E-BDF6-4DEE-9A27-A499429DD8E0}" destId="{FDF5DBB4-4B62-400F-AD24-366C70BB0909}" srcOrd="0" destOrd="0" presId="urn:microsoft.com/office/officeart/2005/8/layout/process1"/>
    <dgm:cxn modelId="{3E916C65-7971-4F08-BFCF-018A8F37B386}" type="presParOf" srcId="{DA44C9D1-52E4-4495-AADA-3541D68CABEF}" destId="{0BA33C85-BA03-4436-B790-210DAE735C39}" srcOrd="2" destOrd="0" presId="urn:microsoft.com/office/officeart/2005/8/layout/process1"/>
    <dgm:cxn modelId="{7BA8AFF7-F641-4D14-954D-A9D85CF359B4}" type="presParOf" srcId="{DA44C9D1-52E4-4495-AADA-3541D68CABEF}" destId="{8AF2BC91-8DFE-4340-88F4-D19710A12198}" srcOrd="3" destOrd="0" presId="urn:microsoft.com/office/officeart/2005/8/layout/process1"/>
    <dgm:cxn modelId="{801EFD55-FA77-4F98-8369-C07CF80B9783}" type="presParOf" srcId="{8AF2BC91-8DFE-4340-88F4-D19710A12198}" destId="{DB02445F-CC08-463D-BAFB-4BE3B1508CB4}" srcOrd="0" destOrd="0" presId="urn:microsoft.com/office/officeart/2005/8/layout/process1"/>
    <dgm:cxn modelId="{DD62DD81-DC72-4812-9B25-CC25F2A03E4D}" type="presParOf" srcId="{DA44C9D1-52E4-4495-AADA-3541D68CABEF}" destId="{1F62E613-4A36-4FA3-B04F-A3D94D9AE00F}" srcOrd="4" destOrd="0" presId="urn:microsoft.com/office/officeart/2005/8/layout/process1"/>
    <dgm:cxn modelId="{69830912-3A19-4A6F-A43A-C3BBC27E2DB9}" type="presParOf" srcId="{DA44C9D1-52E4-4495-AADA-3541D68CABEF}" destId="{2AA25F5E-791C-42EF-80C2-F4C945A99CD4}" srcOrd="5" destOrd="0" presId="urn:microsoft.com/office/officeart/2005/8/layout/process1"/>
    <dgm:cxn modelId="{A73E8F07-303C-4CD3-8702-14A803B747AA}" type="presParOf" srcId="{2AA25F5E-791C-42EF-80C2-F4C945A99CD4}" destId="{36E03398-D845-4CB6-9B89-59AFB3F97371}" srcOrd="0" destOrd="0" presId="urn:microsoft.com/office/officeart/2005/8/layout/process1"/>
    <dgm:cxn modelId="{A5868D09-CEC4-43B7-B703-C1E45D233F50}" type="presParOf" srcId="{DA44C9D1-52E4-4495-AADA-3541D68CABEF}" destId="{ECD7A20E-6463-4259-A7E4-8863520C3248}" srcOrd="6" destOrd="0" presId="urn:microsoft.com/office/officeart/2005/8/layout/process1"/>
    <dgm:cxn modelId="{6D4CAA89-5831-46C6-9ACB-22F448670C10}" type="presParOf" srcId="{DA44C9D1-52E4-4495-AADA-3541D68CABEF}" destId="{0333AEE7-EB5C-47E1-9499-4E09E9687971}" srcOrd="7" destOrd="0" presId="urn:microsoft.com/office/officeart/2005/8/layout/process1"/>
    <dgm:cxn modelId="{16B90B9B-FF1D-4CDA-8977-7B5F6FBEBB51}" type="presParOf" srcId="{0333AEE7-EB5C-47E1-9499-4E09E9687971}" destId="{08BDDFC5-E636-4D47-9EFE-56AED1B41A36}" srcOrd="0" destOrd="0" presId="urn:microsoft.com/office/officeart/2005/8/layout/process1"/>
    <dgm:cxn modelId="{EADB0E2B-954B-4269-BB3E-7CAACABA9133}" type="presParOf" srcId="{DA44C9D1-52E4-4495-AADA-3541D68CABEF}" destId="{5B585455-6A13-4DAF-BA64-1B4FB331A9E7}"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CE00A2B-2EAC-4B68-AEF2-77035A095CE2}" type="doc">
      <dgm:prSet loTypeId="urn:microsoft.com/office/officeart/2005/8/layout/process1" loCatId="process" qsTypeId="urn:microsoft.com/office/officeart/2005/8/quickstyle/simple1" qsCatId="simple" csTypeId="urn:microsoft.com/office/officeart/2005/8/colors/accent1_2" csCatId="accent1" phldr="1"/>
      <dgm:spPr/>
    </dgm:pt>
    <dgm:pt modelId="{89DF3FE4-883F-45B3-9210-357B24C2D27C}">
      <dgm:prSet phldrT="[Text]"/>
      <dgm:spPr/>
      <dgm:t>
        <a:bodyPr/>
        <a:lstStyle/>
        <a:p>
          <a:r>
            <a:rPr lang="en-SG" dirty="0"/>
            <a:t>Review &amp; Goal Setting</a:t>
          </a:r>
          <a:endParaRPr lang="en-US" dirty="0"/>
        </a:p>
      </dgm:t>
    </dgm:pt>
    <dgm:pt modelId="{EAAEBDA2-1D9B-45A0-A165-CF0B71F2201B}" type="parTrans" cxnId="{1B5318A5-099E-4B24-92AE-AA3935F5B094}">
      <dgm:prSet/>
      <dgm:spPr/>
      <dgm:t>
        <a:bodyPr/>
        <a:lstStyle/>
        <a:p>
          <a:endParaRPr lang="en-US"/>
        </a:p>
      </dgm:t>
    </dgm:pt>
    <dgm:pt modelId="{E057FC8A-53B9-44A1-8F7D-5C3F9D86FD40}" type="sibTrans" cxnId="{1B5318A5-099E-4B24-92AE-AA3935F5B094}">
      <dgm:prSet/>
      <dgm:spPr/>
      <dgm:t>
        <a:bodyPr/>
        <a:lstStyle/>
        <a:p>
          <a:endParaRPr lang="en-US"/>
        </a:p>
      </dgm:t>
    </dgm:pt>
    <dgm:pt modelId="{2D690C27-B41E-497A-9E46-1880F9EE89F6}">
      <dgm:prSet phldrT="[Text]"/>
      <dgm:spPr/>
      <dgm:t>
        <a:bodyPr/>
        <a:lstStyle/>
        <a:p>
          <a:r>
            <a:rPr lang="en-SG" dirty="0"/>
            <a:t>Heatmap</a:t>
          </a:r>
          <a:endParaRPr lang="en-US" dirty="0"/>
        </a:p>
      </dgm:t>
    </dgm:pt>
    <dgm:pt modelId="{87FDF5CB-AECD-4DFA-8F62-9A8478C01DC8}" type="parTrans" cxnId="{96CB32FD-4EF0-4E68-BDB9-29B19B31BF5A}">
      <dgm:prSet/>
      <dgm:spPr/>
      <dgm:t>
        <a:bodyPr/>
        <a:lstStyle/>
        <a:p>
          <a:endParaRPr lang="en-US"/>
        </a:p>
      </dgm:t>
    </dgm:pt>
    <dgm:pt modelId="{237051E3-64E2-4732-9D56-5A4FDE6720B4}" type="sibTrans" cxnId="{96CB32FD-4EF0-4E68-BDB9-29B19B31BF5A}">
      <dgm:prSet/>
      <dgm:spPr/>
      <dgm:t>
        <a:bodyPr/>
        <a:lstStyle/>
        <a:p>
          <a:endParaRPr lang="en-US"/>
        </a:p>
      </dgm:t>
    </dgm:pt>
    <dgm:pt modelId="{AE9C6EDD-86FD-4175-B4D3-415DC97CC83A}">
      <dgm:prSet phldrT="[Text]"/>
      <dgm:spPr/>
      <dgm:t>
        <a:bodyPr/>
        <a:lstStyle/>
        <a:p>
          <a:r>
            <a:rPr lang="en-SG" dirty="0"/>
            <a:t>UI Design</a:t>
          </a:r>
          <a:endParaRPr lang="en-US" dirty="0"/>
        </a:p>
      </dgm:t>
    </dgm:pt>
    <dgm:pt modelId="{C28023F3-A338-483B-9F6C-64959F6508EC}" type="parTrans" cxnId="{E946431F-BD8C-4851-8DA6-2015102A81E6}">
      <dgm:prSet/>
      <dgm:spPr/>
      <dgm:t>
        <a:bodyPr/>
        <a:lstStyle/>
        <a:p>
          <a:endParaRPr lang="en-US"/>
        </a:p>
      </dgm:t>
    </dgm:pt>
    <dgm:pt modelId="{67430D92-DDE5-4874-97E4-E99C77EA358B}" type="sibTrans" cxnId="{E946431F-BD8C-4851-8DA6-2015102A81E6}">
      <dgm:prSet/>
      <dgm:spPr/>
      <dgm:t>
        <a:bodyPr/>
        <a:lstStyle/>
        <a:p>
          <a:endParaRPr lang="en-US"/>
        </a:p>
      </dgm:t>
    </dgm:pt>
    <dgm:pt modelId="{C7F12992-D345-4EA3-A3A1-6F34A127AD70}">
      <dgm:prSet phldrT="[Text]"/>
      <dgm:spPr/>
      <dgm:t>
        <a:bodyPr/>
        <a:lstStyle/>
        <a:p>
          <a:r>
            <a:rPr lang="en-SG" dirty="0"/>
            <a:t>Testing &amp; Debugging</a:t>
          </a:r>
          <a:endParaRPr lang="en-US" dirty="0"/>
        </a:p>
      </dgm:t>
    </dgm:pt>
    <dgm:pt modelId="{4513DE7B-DE17-4552-A3A5-3669292185FA}" type="parTrans" cxnId="{23D5993B-ED7C-4571-BF34-4D373079761B}">
      <dgm:prSet/>
      <dgm:spPr/>
      <dgm:t>
        <a:bodyPr/>
        <a:lstStyle/>
        <a:p>
          <a:endParaRPr lang="en-US"/>
        </a:p>
      </dgm:t>
    </dgm:pt>
    <dgm:pt modelId="{8F18593D-EF17-49FE-A685-5E5595CA7E67}" type="sibTrans" cxnId="{23D5993B-ED7C-4571-BF34-4D373079761B}">
      <dgm:prSet/>
      <dgm:spPr/>
      <dgm:t>
        <a:bodyPr/>
        <a:lstStyle/>
        <a:p>
          <a:endParaRPr lang="en-US"/>
        </a:p>
      </dgm:t>
    </dgm:pt>
    <dgm:pt modelId="{CF74AE33-8B7F-4786-854A-8D5E4009C165}" type="pres">
      <dgm:prSet presAssocID="{6CE00A2B-2EAC-4B68-AEF2-77035A095CE2}" presName="Name0" presStyleCnt="0">
        <dgm:presLayoutVars>
          <dgm:dir/>
          <dgm:resizeHandles val="exact"/>
        </dgm:presLayoutVars>
      </dgm:prSet>
      <dgm:spPr/>
    </dgm:pt>
    <dgm:pt modelId="{C55DCD03-35EB-4660-95C3-3EF494CC946B}" type="pres">
      <dgm:prSet presAssocID="{89DF3FE4-883F-45B3-9210-357B24C2D27C}" presName="node" presStyleLbl="node1" presStyleIdx="0" presStyleCnt="4">
        <dgm:presLayoutVars>
          <dgm:bulletEnabled val="1"/>
        </dgm:presLayoutVars>
      </dgm:prSet>
      <dgm:spPr/>
    </dgm:pt>
    <dgm:pt modelId="{BAD95372-3CBB-43B7-A90C-1A655148F8F3}" type="pres">
      <dgm:prSet presAssocID="{E057FC8A-53B9-44A1-8F7D-5C3F9D86FD40}" presName="sibTrans" presStyleLbl="sibTrans2D1" presStyleIdx="0" presStyleCnt="3"/>
      <dgm:spPr/>
    </dgm:pt>
    <dgm:pt modelId="{9503E434-AAFB-4963-915D-E0B007AF93B0}" type="pres">
      <dgm:prSet presAssocID="{E057FC8A-53B9-44A1-8F7D-5C3F9D86FD40}" presName="connectorText" presStyleLbl="sibTrans2D1" presStyleIdx="0" presStyleCnt="3"/>
      <dgm:spPr/>
    </dgm:pt>
    <dgm:pt modelId="{12588A38-D2A5-4099-9D0E-DAD8CDC277A8}" type="pres">
      <dgm:prSet presAssocID="{2D690C27-B41E-497A-9E46-1880F9EE89F6}" presName="node" presStyleLbl="node1" presStyleIdx="1" presStyleCnt="4">
        <dgm:presLayoutVars>
          <dgm:bulletEnabled val="1"/>
        </dgm:presLayoutVars>
      </dgm:prSet>
      <dgm:spPr/>
    </dgm:pt>
    <dgm:pt modelId="{C0EE3E0C-3E93-45C6-A058-5D881C21785D}" type="pres">
      <dgm:prSet presAssocID="{237051E3-64E2-4732-9D56-5A4FDE6720B4}" presName="sibTrans" presStyleLbl="sibTrans2D1" presStyleIdx="1" presStyleCnt="3"/>
      <dgm:spPr/>
    </dgm:pt>
    <dgm:pt modelId="{2F6B1D31-0BA0-4DCC-A16A-9BA4B3CBA6AE}" type="pres">
      <dgm:prSet presAssocID="{237051E3-64E2-4732-9D56-5A4FDE6720B4}" presName="connectorText" presStyleLbl="sibTrans2D1" presStyleIdx="1" presStyleCnt="3"/>
      <dgm:spPr/>
    </dgm:pt>
    <dgm:pt modelId="{07DD648C-7DCF-4C1A-9402-CF3981B3AAEF}" type="pres">
      <dgm:prSet presAssocID="{AE9C6EDD-86FD-4175-B4D3-415DC97CC83A}" presName="node" presStyleLbl="node1" presStyleIdx="2" presStyleCnt="4">
        <dgm:presLayoutVars>
          <dgm:bulletEnabled val="1"/>
        </dgm:presLayoutVars>
      </dgm:prSet>
      <dgm:spPr/>
    </dgm:pt>
    <dgm:pt modelId="{DE2ED11A-286F-4619-ABC4-C49F47F871B3}" type="pres">
      <dgm:prSet presAssocID="{67430D92-DDE5-4874-97E4-E99C77EA358B}" presName="sibTrans" presStyleLbl="sibTrans2D1" presStyleIdx="2" presStyleCnt="3"/>
      <dgm:spPr/>
    </dgm:pt>
    <dgm:pt modelId="{D7AA777B-5CBA-44A9-8B8D-615FE1E08338}" type="pres">
      <dgm:prSet presAssocID="{67430D92-DDE5-4874-97E4-E99C77EA358B}" presName="connectorText" presStyleLbl="sibTrans2D1" presStyleIdx="2" presStyleCnt="3"/>
      <dgm:spPr/>
    </dgm:pt>
    <dgm:pt modelId="{A83DC79A-7A5A-4B6B-AD03-97390D36644F}" type="pres">
      <dgm:prSet presAssocID="{C7F12992-D345-4EA3-A3A1-6F34A127AD70}" presName="node" presStyleLbl="node1" presStyleIdx="3" presStyleCnt="4">
        <dgm:presLayoutVars>
          <dgm:bulletEnabled val="1"/>
        </dgm:presLayoutVars>
      </dgm:prSet>
      <dgm:spPr/>
    </dgm:pt>
  </dgm:ptLst>
  <dgm:cxnLst>
    <dgm:cxn modelId="{684ECD03-DDAA-48A0-9FEC-B2DAAF3025E3}" type="presOf" srcId="{AE9C6EDD-86FD-4175-B4D3-415DC97CC83A}" destId="{07DD648C-7DCF-4C1A-9402-CF3981B3AAEF}" srcOrd="0" destOrd="0" presId="urn:microsoft.com/office/officeart/2005/8/layout/process1"/>
    <dgm:cxn modelId="{2506D107-BAD5-477D-861F-43B51399BC79}" type="presOf" srcId="{67430D92-DDE5-4874-97E4-E99C77EA358B}" destId="{D7AA777B-5CBA-44A9-8B8D-615FE1E08338}" srcOrd="1" destOrd="0" presId="urn:microsoft.com/office/officeart/2005/8/layout/process1"/>
    <dgm:cxn modelId="{C6E23F12-1DED-4D52-978A-95911F042E12}" type="presOf" srcId="{6CE00A2B-2EAC-4B68-AEF2-77035A095CE2}" destId="{CF74AE33-8B7F-4786-854A-8D5E4009C165}" srcOrd="0" destOrd="0" presId="urn:microsoft.com/office/officeart/2005/8/layout/process1"/>
    <dgm:cxn modelId="{5BBA191F-DEEC-4EB5-9E8C-7852DB3DD9FA}" type="presOf" srcId="{237051E3-64E2-4732-9D56-5A4FDE6720B4}" destId="{C0EE3E0C-3E93-45C6-A058-5D881C21785D}" srcOrd="0" destOrd="0" presId="urn:microsoft.com/office/officeart/2005/8/layout/process1"/>
    <dgm:cxn modelId="{E946431F-BD8C-4851-8DA6-2015102A81E6}" srcId="{6CE00A2B-2EAC-4B68-AEF2-77035A095CE2}" destId="{AE9C6EDD-86FD-4175-B4D3-415DC97CC83A}" srcOrd="2" destOrd="0" parTransId="{C28023F3-A338-483B-9F6C-64959F6508EC}" sibTransId="{67430D92-DDE5-4874-97E4-E99C77EA358B}"/>
    <dgm:cxn modelId="{FAA8EB29-B686-4EDE-876D-098B139595B5}" type="presOf" srcId="{2D690C27-B41E-497A-9E46-1880F9EE89F6}" destId="{12588A38-D2A5-4099-9D0E-DAD8CDC277A8}" srcOrd="0" destOrd="0" presId="urn:microsoft.com/office/officeart/2005/8/layout/process1"/>
    <dgm:cxn modelId="{23D5993B-ED7C-4571-BF34-4D373079761B}" srcId="{6CE00A2B-2EAC-4B68-AEF2-77035A095CE2}" destId="{C7F12992-D345-4EA3-A3A1-6F34A127AD70}" srcOrd="3" destOrd="0" parTransId="{4513DE7B-DE17-4552-A3A5-3669292185FA}" sibTransId="{8F18593D-EF17-49FE-A685-5E5595CA7E67}"/>
    <dgm:cxn modelId="{24396848-D9D7-41C9-9ABD-4D3C8746EBF1}" type="presOf" srcId="{237051E3-64E2-4732-9D56-5A4FDE6720B4}" destId="{2F6B1D31-0BA0-4DCC-A16A-9BA4B3CBA6AE}" srcOrd="1" destOrd="0" presId="urn:microsoft.com/office/officeart/2005/8/layout/process1"/>
    <dgm:cxn modelId="{2EFF3D50-7EE3-49A0-B32A-3612B11F957F}" type="presOf" srcId="{C7F12992-D345-4EA3-A3A1-6F34A127AD70}" destId="{A83DC79A-7A5A-4B6B-AD03-97390D36644F}" srcOrd="0" destOrd="0" presId="urn:microsoft.com/office/officeart/2005/8/layout/process1"/>
    <dgm:cxn modelId="{D967338D-430C-428A-9292-6CBCE1351E54}" type="presOf" srcId="{E057FC8A-53B9-44A1-8F7D-5C3F9D86FD40}" destId="{BAD95372-3CBB-43B7-A90C-1A655148F8F3}" srcOrd="0" destOrd="0" presId="urn:microsoft.com/office/officeart/2005/8/layout/process1"/>
    <dgm:cxn modelId="{1B5318A5-099E-4B24-92AE-AA3935F5B094}" srcId="{6CE00A2B-2EAC-4B68-AEF2-77035A095CE2}" destId="{89DF3FE4-883F-45B3-9210-357B24C2D27C}" srcOrd="0" destOrd="0" parTransId="{EAAEBDA2-1D9B-45A0-A165-CF0B71F2201B}" sibTransId="{E057FC8A-53B9-44A1-8F7D-5C3F9D86FD40}"/>
    <dgm:cxn modelId="{912E66A7-AEAA-4B95-8B9D-2D72ABF3CF81}" type="presOf" srcId="{67430D92-DDE5-4874-97E4-E99C77EA358B}" destId="{DE2ED11A-286F-4619-ABC4-C49F47F871B3}" srcOrd="0" destOrd="0" presId="urn:microsoft.com/office/officeart/2005/8/layout/process1"/>
    <dgm:cxn modelId="{A15691E2-5255-4213-86ED-605328275B3D}" type="presOf" srcId="{E057FC8A-53B9-44A1-8F7D-5C3F9D86FD40}" destId="{9503E434-AAFB-4963-915D-E0B007AF93B0}" srcOrd="1" destOrd="0" presId="urn:microsoft.com/office/officeart/2005/8/layout/process1"/>
    <dgm:cxn modelId="{C4132BE4-7687-48F4-BF63-4AD5787D41B8}" type="presOf" srcId="{89DF3FE4-883F-45B3-9210-357B24C2D27C}" destId="{C55DCD03-35EB-4660-95C3-3EF494CC946B}" srcOrd="0" destOrd="0" presId="urn:microsoft.com/office/officeart/2005/8/layout/process1"/>
    <dgm:cxn modelId="{96CB32FD-4EF0-4E68-BDB9-29B19B31BF5A}" srcId="{6CE00A2B-2EAC-4B68-AEF2-77035A095CE2}" destId="{2D690C27-B41E-497A-9E46-1880F9EE89F6}" srcOrd="1" destOrd="0" parTransId="{87FDF5CB-AECD-4DFA-8F62-9A8478C01DC8}" sibTransId="{237051E3-64E2-4732-9D56-5A4FDE6720B4}"/>
    <dgm:cxn modelId="{A817E310-6749-4EBE-AB05-B180FEAE51F7}" type="presParOf" srcId="{CF74AE33-8B7F-4786-854A-8D5E4009C165}" destId="{C55DCD03-35EB-4660-95C3-3EF494CC946B}" srcOrd="0" destOrd="0" presId="urn:microsoft.com/office/officeart/2005/8/layout/process1"/>
    <dgm:cxn modelId="{1A4A63C8-7673-437D-A9B7-F56D48DA558C}" type="presParOf" srcId="{CF74AE33-8B7F-4786-854A-8D5E4009C165}" destId="{BAD95372-3CBB-43B7-A90C-1A655148F8F3}" srcOrd="1" destOrd="0" presId="urn:microsoft.com/office/officeart/2005/8/layout/process1"/>
    <dgm:cxn modelId="{68769C8C-44F2-47A2-898A-8220063B6178}" type="presParOf" srcId="{BAD95372-3CBB-43B7-A90C-1A655148F8F3}" destId="{9503E434-AAFB-4963-915D-E0B007AF93B0}" srcOrd="0" destOrd="0" presId="urn:microsoft.com/office/officeart/2005/8/layout/process1"/>
    <dgm:cxn modelId="{6F7EF14B-5143-4EA7-9F65-CF14835AD44D}" type="presParOf" srcId="{CF74AE33-8B7F-4786-854A-8D5E4009C165}" destId="{12588A38-D2A5-4099-9D0E-DAD8CDC277A8}" srcOrd="2" destOrd="0" presId="urn:microsoft.com/office/officeart/2005/8/layout/process1"/>
    <dgm:cxn modelId="{36CCED60-55A6-4EF9-8513-34E48C020845}" type="presParOf" srcId="{CF74AE33-8B7F-4786-854A-8D5E4009C165}" destId="{C0EE3E0C-3E93-45C6-A058-5D881C21785D}" srcOrd="3" destOrd="0" presId="urn:microsoft.com/office/officeart/2005/8/layout/process1"/>
    <dgm:cxn modelId="{77E6FE4C-DB6C-4F38-8C74-7EEA16726B77}" type="presParOf" srcId="{C0EE3E0C-3E93-45C6-A058-5D881C21785D}" destId="{2F6B1D31-0BA0-4DCC-A16A-9BA4B3CBA6AE}" srcOrd="0" destOrd="0" presId="urn:microsoft.com/office/officeart/2005/8/layout/process1"/>
    <dgm:cxn modelId="{A3249355-4697-4D30-A8C6-86D1565ED626}" type="presParOf" srcId="{CF74AE33-8B7F-4786-854A-8D5E4009C165}" destId="{07DD648C-7DCF-4C1A-9402-CF3981B3AAEF}" srcOrd="4" destOrd="0" presId="urn:microsoft.com/office/officeart/2005/8/layout/process1"/>
    <dgm:cxn modelId="{FEE79E4C-7C26-4372-9BBC-1A3C3EC21C0E}" type="presParOf" srcId="{CF74AE33-8B7F-4786-854A-8D5E4009C165}" destId="{DE2ED11A-286F-4619-ABC4-C49F47F871B3}" srcOrd="5" destOrd="0" presId="urn:microsoft.com/office/officeart/2005/8/layout/process1"/>
    <dgm:cxn modelId="{85513A85-2D28-4F4B-9991-4ACE0320FD1E}" type="presParOf" srcId="{DE2ED11A-286F-4619-ABC4-C49F47F871B3}" destId="{D7AA777B-5CBA-44A9-8B8D-615FE1E08338}" srcOrd="0" destOrd="0" presId="urn:microsoft.com/office/officeart/2005/8/layout/process1"/>
    <dgm:cxn modelId="{FAAF058B-2AAD-4506-8B28-74049D66AB0F}" type="presParOf" srcId="{CF74AE33-8B7F-4786-854A-8D5E4009C165}" destId="{A83DC79A-7A5A-4B6B-AD03-97390D36644F}"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6CE00A2B-2EAC-4B68-AEF2-77035A095CE2}" type="doc">
      <dgm:prSet loTypeId="urn:microsoft.com/office/officeart/2005/8/layout/process1" loCatId="process" qsTypeId="urn:microsoft.com/office/officeart/2005/8/quickstyle/simple1" qsCatId="simple" csTypeId="urn:microsoft.com/office/officeart/2005/8/colors/accent1_2" csCatId="accent1" phldr="1"/>
      <dgm:spPr/>
    </dgm:pt>
    <dgm:pt modelId="{1B08C669-6974-4E4E-AC74-EDEA554A47C5}">
      <dgm:prSet phldrT="[Text]"/>
      <dgm:spPr/>
      <dgm:t>
        <a:bodyPr/>
        <a:lstStyle/>
        <a:p>
          <a:r>
            <a:rPr lang="en-SG" dirty="0"/>
            <a:t>Deploy &amp; Test</a:t>
          </a:r>
          <a:endParaRPr lang="en-US" dirty="0"/>
        </a:p>
      </dgm:t>
    </dgm:pt>
    <dgm:pt modelId="{B5F88898-4DFD-434D-8489-80209622563A}" type="parTrans" cxnId="{CA0D7175-8E9D-4B64-BF79-44FFCF3681C7}">
      <dgm:prSet/>
      <dgm:spPr/>
      <dgm:t>
        <a:bodyPr/>
        <a:lstStyle/>
        <a:p>
          <a:endParaRPr lang="en-US"/>
        </a:p>
      </dgm:t>
    </dgm:pt>
    <dgm:pt modelId="{B0C70BD5-8187-428B-87E6-2180D848F98D}" type="sibTrans" cxnId="{CA0D7175-8E9D-4B64-BF79-44FFCF3681C7}">
      <dgm:prSet/>
      <dgm:spPr/>
      <dgm:t>
        <a:bodyPr/>
        <a:lstStyle/>
        <a:p>
          <a:endParaRPr lang="en-US"/>
        </a:p>
      </dgm:t>
    </dgm:pt>
    <dgm:pt modelId="{A0753D32-7DCF-4C96-B192-5F75618A41EC}">
      <dgm:prSet phldrT="[Text]"/>
      <dgm:spPr/>
      <dgm:t>
        <a:bodyPr/>
        <a:lstStyle/>
        <a:p>
          <a:r>
            <a:rPr lang="en-SG" dirty="0"/>
            <a:t>Debugging</a:t>
          </a:r>
          <a:endParaRPr lang="en-US" dirty="0"/>
        </a:p>
      </dgm:t>
    </dgm:pt>
    <dgm:pt modelId="{DD943776-2566-4675-9E7A-94D84DAEC2E6}" type="parTrans" cxnId="{FBE84A73-4F44-42E7-96B5-A99567896043}">
      <dgm:prSet/>
      <dgm:spPr/>
      <dgm:t>
        <a:bodyPr/>
        <a:lstStyle/>
        <a:p>
          <a:endParaRPr lang="en-US"/>
        </a:p>
      </dgm:t>
    </dgm:pt>
    <dgm:pt modelId="{241A3F25-C7AA-4125-93BA-7E3FB885A5CA}" type="sibTrans" cxnId="{FBE84A73-4F44-42E7-96B5-A99567896043}">
      <dgm:prSet/>
      <dgm:spPr/>
      <dgm:t>
        <a:bodyPr/>
        <a:lstStyle/>
        <a:p>
          <a:endParaRPr lang="en-US"/>
        </a:p>
      </dgm:t>
    </dgm:pt>
    <dgm:pt modelId="{C059CED7-97CB-489A-AE12-0CAF1BC521E4}">
      <dgm:prSet phldrT="[Text]"/>
      <dgm:spPr/>
      <dgm:t>
        <a:bodyPr/>
        <a:lstStyle/>
        <a:p>
          <a:r>
            <a:rPr lang="en-SG" dirty="0"/>
            <a:t>UAT Deployment</a:t>
          </a:r>
          <a:endParaRPr lang="en-US" dirty="0"/>
        </a:p>
      </dgm:t>
    </dgm:pt>
    <dgm:pt modelId="{38FC71E2-2493-49AC-8773-8C3CE37ED35B}" type="parTrans" cxnId="{75D43784-25E9-431A-89E9-F4C0DA1C034F}">
      <dgm:prSet/>
      <dgm:spPr/>
      <dgm:t>
        <a:bodyPr/>
        <a:lstStyle/>
        <a:p>
          <a:endParaRPr lang="en-US"/>
        </a:p>
      </dgm:t>
    </dgm:pt>
    <dgm:pt modelId="{DFBBA410-4C34-4D0E-91F7-D1792F468595}" type="sibTrans" cxnId="{75D43784-25E9-431A-89E9-F4C0DA1C034F}">
      <dgm:prSet/>
      <dgm:spPr/>
      <dgm:t>
        <a:bodyPr/>
        <a:lstStyle/>
        <a:p>
          <a:endParaRPr lang="en-US"/>
        </a:p>
      </dgm:t>
    </dgm:pt>
    <dgm:pt modelId="{D13BC08C-922B-4939-90C5-135AF2CB5B35}">
      <dgm:prSet phldrT="[Text]"/>
      <dgm:spPr/>
      <dgm:t>
        <a:bodyPr/>
        <a:lstStyle/>
        <a:p>
          <a:r>
            <a:rPr lang="en-SG" dirty="0"/>
            <a:t>Buffer</a:t>
          </a:r>
          <a:endParaRPr lang="en-US" dirty="0"/>
        </a:p>
      </dgm:t>
    </dgm:pt>
    <dgm:pt modelId="{FDF3F97F-983F-4122-83A5-940CFFF6B447}" type="parTrans" cxnId="{B3D14102-4DE9-431C-822A-057A7650441A}">
      <dgm:prSet/>
      <dgm:spPr/>
      <dgm:t>
        <a:bodyPr/>
        <a:lstStyle/>
        <a:p>
          <a:endParaRPr lang="en-US"/>
        </a:p>
      </dgm:t>
    </dgm:pt>
    <dgm:pt modelId="{6759FC08-6B86-4FED-998D-9FE9F222FD85}" type="sibTrans" cxnId="{B3D14102-4DE9-431C-822A-057A7650441A}">
      <dgm:prSet/>
      <dgm:spPr/>
      <dgm:t>
        <a:bodyPr/>
        <a:lstStyle/>
        <a:p>
          <a:endParaRPr lang="en-US"/>
        </a:p>
      </dgm:t>
    </dgm:pt>
    <dgm:pt modelId="{CF74AE33-8B7F-4786-854A-8D5E4009C165}" type="pres">
      <dgm:prSet presAssocID="{6CE00A2B-2EAC-4B68-AEF2-77035A095CE2}" presName="Name0" presStyleCnt="0">
        <dgm:presLayoutVars>
          <dgm:dir/>
          <dgm:resizeHandles val="exact"/>
        </dgm:presLayoutVars>
      </dgm:prSet>
      <dgm:spPr/>
    </dgm:pt>
    <dgm:pt modelId="{00E3D56E-F8AF-4DF9-AD25-A5991CD645C1}" type="pres">
      <dgm:prSet presAssocID="{1B08C669-6974-4E4E-AC74-EDEA554A47C5}" presName="node" presStyleLbl="node1" presStyleIdx="0" presStyleCnt="4">
        <dgm:presLayoutVars>
          <dgm:bulletEnabled val="1"/>
        </dgm:presLayoutVars>
      </dgm:prSet>
      <dgm:spPr/>
    </dgm:pt>
    <dgm:pt modelId="{9D3A3BAA-F14F-4950-8DED-6731E0C66258}" type="pres">
      <dgm:prSet presAssocID="{B0C70BD5-8187-428B-87E6-2180D848F98D}" presName="sibTrans" presStyleLbl="sibTrans2D1" presStyleIdx="0" presStyleCnt="3"/>
      <dgm:spPr/>
    </dgm:pt>
    <dgm:pt modelId="{277473F8-D3D9-4F01-BCA5-1B903F0EC855}" type="pres">
      <dgm:prSet presAssocID="{B0C70BD5-8187-428B-87E6-2180D848F98D}" presName="connectorText" presStyleLbl="sibTrans2D1" presStyleIdx="0" presStyleCnt="3"/>
      <dgm:spPr/>
    </dgm:pt>
    <dgm:pt modelId="{A400C24F-6D54-40DF-99E5-A24372F2469F}" type="pres">
      <dgm:prSet presAssocID="{A0753D32-7DCF-4C96-B192-5F75618A41EC}" presName="node" presStyleLbl="node1" presStyleIdx="1" presStyleCnt="4">
        <dgm:presLayoutVars>
          <dgm:bulletEnabled val="1"/>
        </dgm:presLayoutVars>
      </dgm:prSet>
      <dgm:spPr/>
    </dgm:pt>
    <dgm:pt modelId="{5D3AC37F-CFEC-4A86-BFC4-58D7A6A81979}" type="pres">
      <dgm:prSet presAssocID="{241A3F25-C7AA-4125-93BA-7E3FB885A5CA}" presName="sibTrans" presStyleLbl="sibTrans2D1" presStyleIdx="1" presStyleCnt="3"/>
      <dgm:spPr/>
    </dgm:pt>
    <dgm:pt modelId="{B8FD32A0-78D4-4D8A-8C2C-DA1F5E733703}" type="pres">
      <dgm:prSet presAssocID="{241A3F25-C7AA-4125-93BA-7E3FB885A5CA}" presName="connectorText" presStyleLbl="sibTrans2D1" presStyleIdx="1" presStyleCnt="3"/>
      <dgm:spPr/>
    </dgm:pt>
    <dgm:pt modelId="{11602410-7BD9-405C-A168-4580F8EAA598}" type="pres">
      <dgm:prSet presAssocID="{D13BC08C-922B-4939-90C5-135AF2CB5B35}" presName="node" presStyleLbl="node1" presStyleIdx="2" presStyleCnt="4">
        <dgm:presLayoutVars>
          <dgm:bulletEnabled val="1"/>
        </dgm:presLayoutVars>
      </dgm:prSet>
      <dgm:spPr/>
    </dgm:pt>
    <dgm:pt modelId="{378A0B75-E754-41E0-9863-F7554B2F3984}" type="pres">
      <dgm:prSet presAssocID="{6759FC08-6B86-4FED-998D-9FE9F222FD85}" presName="sibTrans" presStyleLbl="sibTrans2D1" presStyleIdx="2" presStyleCnt="3"/>
      <dgm:spPr/>
    </dgm:pt>
    <dgm:pt modelId="{8171AB2B-F08B-4F73-9FF7-A843EF05B2AD}" type="pres">
      <dgm:prSet presAssocID="{6759FC08-6B86-4FED-998D-9FE9F222FD85}" presName="connectorText" presStyleLbl="sibTrans2D1" presStyleIdx="2" presStyleCnt="3"/>
      <dgm:spPr/>
    </dgm:pt>
    <dgm:pt modelId="{40B76896-19F9-46EA-8A43-B78D6B0BE184}" type="pres">
      <dgm:prSet presAssocID="{C059CED7-97CB-489A-AE12-0CAF1BC521E4}" presName="node" presStyleLbl="node1" presStyleIdx="3" presStyleCnt="4">
        <dgm:presLayoutVars>
          <dgm:bulletEnabled val="1"/>
        </dgm:presLayoutVars>
      </dgm:prSet>
      <dgm:spPr/>
    </dgm:pt>
  </dgm:ptLst>
  <dgm:cxnLst>
    <dgm:cxn modelId="{7A5D6300-F60C-48C2-B8D4-C57BB4DB807E}" type="presOf" srcId="{B0C70BD5-8187-428B-87E6-2180D848F98D}" destId="{277473F8-D3D9-4F01-BCA5-1B903F0EC855}" srcOrd="1" destOrd="0" presId="urn:microsoft.com/office/officeart/2005/8/layout/process1"/>
    <dgm:cxn modelId="{5D17D201-4186-4005-B6CB-AF553E75A613}" type="presOf" srcId="{6759FC08-6B86-4FED-998D-9FE9F222FD85}" destId="{378A0B75-E754-41E0-9863-F7554B2F3984}" srcOrd="0" destOrd="0" presId="urn:microsoft.com/office/officeart/2005/8/layout/process1"/>
    <dgm:cxn modelId="{B3D14102-4DE9-431C-822A-057A7650441A}" srcId="{6CE00A2B-2EAC-4B68-AEF2-77035A095CE2}" destId="{D13BC08C-922B-4939-90C5-135AF2CB5B35}" srcOrd="2" destOrd="0" parTransId="{FDF3F97F-983F-4122-83A5-940CFFF6B447}" sibTransId="{6759FC08-6B86-4FED-998D-9FE9F222FD85}"/>
    <dgm:cxn modelId="{3F518807-90E8-4D0B-876F-DF6E16A1429B}" type="presOf" srcId="{6759FC08-6B86-4FED-998D-9FE9F222FD85}" destId="{8171AB2B-F08B-4F73-9FF7-A843EF05B2AD}" srcOrd="1" destOrd="0" presId="urn:microsoft.com/office/officeart/2005/8/layout/process1"/>
    <dgm:cxn modelId="{C6E23F12-1DED-4D52-978A-95911F042E12}" type="presOf" srcId="{6CE00A2B-2EAC-4B68-AEF2-77035A095CE2}" destId="{CF74AE33-8B7F-4786-854A-8D5E4009C165}" srcOrd="0" destOrd="0" presId="urn:microsoft.com/office/officeart/2005/8/layout/process1"/>
    <dgm:cxn modelId="{E6B88428-B2DA-47EB-BCFE-5B3BDF2D1E5C}" type="presOf" srcId="{241A3F25-C7AA-4125-93BA-7E3FB885A5CA}" destId="{5D3AC37F-CFEC-4A86-BFC4-58D7A6A81979}" srcOrd="0" destOrd="0" presId="urn:microsoft.com/office/officeart/2005/8/layout/process1"/>
    <dgm:cxn modelId="{F9C1F064-2CE9-4853-B155-B45E5C7403ED}" type="presOf" srcId="{D13BC08C-922B-4939-90C5-135AF2CB5B35}" destId="{11602410-7BD9-405C-A168-4580F8EAA598}" srcOrd="0" destOrd="0" presId="urn:microsoft.com/office/officeart/2005/8/layout/process1"/>
    <dgm:cxn modelId="{FBE84A73-4F44-42E7-96B5-A99567896043}" srcId="{6CE00A2B-2EAC-4B68-AEF2-77035A095CE2}" destId="{A0753D32-7DCF-4C96-B192-5F75618A41EC}" srcOrd="1" destOrd="0" parTransId="{DD943776-2566-4675-9E7A-94D84DAEC2E6}" sibTransId="{241A3F25-C7AA-4125-93BA-7E3FB885A5CA}"/>
    <dgm:cxn modelId="{CA0D7175-8E9D-4B64-BF79-44FFCF3681C7}" srcId="{6CE00A2B-2EAC-4B68-AEF2-77035A095CE2}" destId="{1B08C669-6974-4E4E-AC74-EDEA554A47C5}" srcOrd="0" destOrd="0" parTransId="{B5F88898-4DFD-434D-8489-80209622563A}" sibTransId="{B0C70BD5-8187-428B-87E6-2180D848F98D}"/>
    <dgm:cxn modelId="{75D43784-25E9-431A-89E9-F4C0DA1C034F}" srcId="{6CE00A2B-2EAC-4B68-AEF2-77035A095CE2}" destId="{C059CED7-97CB-489A-AE12-0CAF1BC521E4}" srcOrd="3" destOrd="0" parTransId="{38FC71E2-2493-49AC-8773-8C3CE37ED35B}" sibTransId="{DFBBA410-4C34-4D0E-91F7-D1792F468595}"/>
    <dgm:cxn modelId="{BD21D58A-039A-4E72-AAF3-118C1E11B32D}" type="presOf" srcId="{A0753D32-7DCF-4C96-B192-5F75618A41EC}" destId="{A400C24F-6D54-40DF-99E5-A24372F2469F}" srcOrd="0" destOrd="0" presId="urn:microsoft.com/office/officeart/2005/8/layout/process1"/>
    <dgm:cxn modelId="{BD7BCA93-C6E5-4253-80E2-8743E75F0650}" type="presOf" srcId="{241A3F25-C7AA-4125-93BA-7E3FB885A5CA}" destId="{B8FD32A0-78D4-4D8A-8C2C-DA1F5E733703}" srcOrd="1" destOrd="0" presId="urn:microsoft.com/office/officeart/2005/8/layout/process1"/>
    <dgm:cxn modelId="{0267B5AD-8B27-4307-9548-37C249143406}" type="presOf" srcId="{B0C70BD5-8187-428B-87E6-2180D848F98D}" destId="{9D3A3BAA-F14F-4950-8DED-6731E0C66258}" srcOrd="0" destOrd="0" presId="urn:microsoft.com/office/officeart/2005/8/layout/process1"/>
    <dgm:cxn modelId="{E0D62FE7-9E7A-4183-823F-609344B06221}" type="presOf" srcId="{C059CED7-97CB-489A-AE12-0CAF1BC521E4}" destId="{40B76896-19F9-46EA-8A43-B78D6B0BE184}" srcOrd="0" destOrd="0" presId="urn:microsoft.com/office/officeart/2005/8/layout/process1"/>
    <dgm:cxn modelId="{1AD0DEF1-B991-4EC5-9BEE-C73E07FE483E}" type="presOf" srcId="{1B08C669-6974-4E4E-AC74-EDEA554A47C5}" destId="{00E3D56E-F8AF-4DF9-AD25-A5991CD645C1}" srcOrd="0" destOrd="0" presId="urn:microsoft.com/office/officeart/2005/8/layout/process1"/>
    <dgm:cxn modelId="{BBF2034E-FDA4-4678-8B9B-5FF15FCD8668}" type="presParOf" srcId="{CF74AE33-8B7F-4786-854A-8D5E4009C165}" destId="{00E3D56E-F8AF-4DF9-AD25-A5991CD645C1}" srcOrd="0" destOrd="0" presId="urn:microsoft.com/office/officeart/2005/8/layout/process1"/>
    <dgm:cxn modelId="{92227897-BA67-4461-914F-21A53688280F}" type="presParOf" srcId="{CF74AE33-8B7F-4786-854A-8D5E4009C165}" destId="{9D3A3BAA-F14F-4950-8DED-6731E0C66258}" srcOrd="1" destOrd="0" presId="urn:microsoft.com/office/officeart/2005/8/layout/process1"/>
    <dgm:cxn modelId="{27A10C6B-879B-4BBB-ABCE-0662C4695330}" type="presParOf" srcId="{9D3A3BAA-F14F-4950-8DED-6731E0C66258}" destId="{277473F8-D3D9-4F01-BCA5-1B903F0EC855}" srcOrd="0" destOrd="0" presId="urn:microsoft.com/office/officeart/2005/8/layout/process1"/>
    <dgm:cxn modelId="{55190AE7-73F8-4BD8-8064-2759B100A379}" type="presParOf" srcId="{CF74AE33-8B7F-4786-854A-8D5E4009C165}" destId="{A400C24F-6D54-40DF-99E5-A24372F2469F}" srcOrd="2" destOrd="0" presId="urn:microsoft.com/office/officeart/2005/8/layout/process1"/>
    <dgm:cxn modelId="{2BB027EE-B0AA-4230-B524-793E80631018}" type="presParOf" srcId="{CF74AE33-8B7F-4786-854A-8D5E4009C165}" destId="{5D3AC37F-CFEC-4A86-BFC4-58D7A6A81979}" srcOrd="3" destOrd="0" presId="urn:microsoft.com/office/officeart/2005/8/layout/process1"/>
    <dgm:cxn modelId="{D5530879-719C-4AC9-BED7-84C7133EEFF4}" type="presParOf" srcId="{5D3AC37F-CFEC-4A86-BFC4-58D7A6A81979}" destId="{B8FD32A0-78D4-4D8A-8C2C-DA1F5E733703}" srcOrd="0" destOrd="0" presId="urn:microsoft.com/office/officeart/2005/8/layout/process1"/>
    <dgm:cxn modelId="{D81BFD13-E586-49CD-94A4-0C33299D71D3}" type="presParOf" srcId="{CF74AE33-8B7F-4786-854A-8D5E4009C165}" destId="{11602410-7BD9-405C-A168-4580F8EAA598}" srcOrd="4" destOrd="0" presId="urn:microsoft.com/office/officeart/2005/8/layout/process1"/>
    <dgm:cxn modelId="{0FFE8746-74DC-4727-B9C0-F29F72881190}" type="presParOf" srcId="{CF74AE33-8B7F-4786-854A-8D5E4009C165}" destId="{378A0B75-E754-41E0-9863-F7554B2F3984}" srcOrd="5" destOrd="0" presId="urn:microsoft.com/office/officeart/2005/8/layout/process1"/>
    <dgm:cxn modelId="{9FB810D3-CD65-46D9-84CD-27C4D4E8A4B8}" type="presParOf" srcId="{378A0B75-E754-41E0-9863-F7554B2F3984}" destId="{8171AB2B-F08B-4F73-9FF7-A843EF05B2AD}" srcOrd="0" destOrd="0" presId="urn:microsoft.com/office/officeart/2005/8/layout/process1"/>
    <dgm:cxn modelId="{791105C5-12BB-4404-AAE7-B1B21A708E52}" type="presParOf" srcId="{CF74AE33-8B7F-4786-854A-8D5E4009C165}" destId="{40B76896-19F9-46EA-8A43-B78D6B0BE184}"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CC2F718-738B-4116-B6BC-1C24C3C22227}" type="doc">
      <dgm:prSet loTypeId="urn:microsoft.com/office/officeart/2005/8/layout/process1" loCatId="process" qsTypeId="urn:microsoft.com/office/officeart/2005/8/quickstyle/simple1" qsCatId="simple" csTypeId="urn:microsoft.com/office/officeart/2005/8/colors/accent1_2" csCatId="accent1" phldr="1"/>
      <dgm:spPr/>
    </dgm:pt>
    <dgm:pt modelId="{F67C1D2B-D004-4CBF-A48C-4EF1CE4CA1FD}">
      <dgm:prSet phldrT="[Text]" custT="1"/>
      <dgm:spPr/>
      <dgm:t>
        <a:bodyPr/>
        <a:lstStyle/>
        <a:p>
          <a:r>
            <a:rPr lang="en-SG" sz="1400" dirty="0"/>
            <a:t>Review &amp; Goal Setting</a:t>
          </a:r>
          <a:endParaRPr lang="en-US" sz="1400" dirty="0"/>
        </a:p>
      </dgm:t>
    </dgm:pt>
    <dgm:pt modelId="{19636F1F-B23D-45C4-B04C-07F5FED2EA63}" type="parTrans" cxnId="{6242FD5E-C311-4423-9836-48ACDCB5598B}">
      <dgm:prSet/>
      <dgm:spPr/>
      <dgm:t>
        <a:bodyPr/>
        <a:lstStyle/>
        <a:p>
          <a:endParaRPr lang="en-US"/>
        </a:p>
      </dgm:t>
    </dgm:pt>
    <dgm:pt modelId="{289D0FFA-2B36-4923-AAC6-2DC54CA5B15F}" type="sibTrans" cxnId="{6242FD5E-C311-4423-9836-48ACDCB5598B}">
      <dgm:prSet/>
      <dgm:spPr/>
      <dgm:t>
        <a:bodyPr/>
        <a:lstStyle/>
        <a:p>
          <a:endParaRPr lang="en-US"/>
        </a:p>
      </dgm:t>
    </dgm:pt>
    <dgm:pt modelId="{D4912793-280D-4886-BCD8-673619635D81}">
      <dgm:prSet phldrT="[Text]" custT="1"/>
      <dgm:spPr/>
      <dgm:t>
        <a:bodyPr/>
        <a:lstStyle/>
        <a:p>
          <a:r>
            <a:rPr lang="en-SG" sz="1400" dirty="0"/>
            <a:t>Resolve UAT Issues</a:t>
          </a:r>
          <a:endParaRPr lang="en-US" sz="1400" dirty="0"/>
        </a:p>
      </dgm:t>
    </dgm:pt>
    <dgm:pt modelId="{B8B47B03-C589-425C-975D-BEF1CA2A8A09}" type="parTrans" cxnId="{E7DA3E1F-FB86-41EB-B730-B6B96B2AFC1C}">
      <dgm:prSet/>
      <dgm:spPr/>
      <dgm:t>
        <a:bodyPr/>
        <a:lstStyle/>
        <a:p>
          <a:endParaRPr lang="en-US"/>
        </a:p>
      </dgm:t>
    </dgm:pt>
    <dgm:pt modelId="{E858525F-D86E-42BE-A1DE-518D30A94E13}" type="sibTrans" cxnId="{E7DA3E1F-FB86-41EB-B730-B6B96B2AFC1C}">
      <dgm:prSet/>
      <dgm:spPr/>
      <dgm:t>
        <a:bodyPr/>
        <a:lstStyle/>
        <a:p>
          <a:endParaRPr lang="en-US"/>
        </a:p>
      </dgm:t>
    </dgm:pt>
    <dgm:pt modelId="{34D18F14-CC57-42DC-9938-18E5587BBE14}">
      <dgm:prSet phldrT="[Text]" custT="1"/>
      <dgm:spPr/>
      <dgm:t>
        <a:bodyPr/>
        <a:lstStyle/>
        <a:p>
          <a:r>
            <a:rPr lang="en-SG" sz="1050" dirty="0"/>
            <a:t>Documentation</a:t>
          </a:r>
          <a:endParaRPr lang="en-US" sz="1050" dirty="0"/>
        </a:p>
      </dgm:t>
    </dgm:pt>
    <dgm:pt modelId="{F3CD8B5B-9C7E-4172-A6CA-3AB603C2D1BA}" type="parTrans" cxnId="{823CD16C-F521-40B8-A879-FBE41882071A}">
      <dgm:prSet/>
      <dgm:spPr/>
      <dgm:t>
        <a:bodyPr/>
        <a:lstStyle/>
        <a:p>
          <a:endParaRPr lang="en-US"/>
        </a:p>
      </dgm:t>
    </dgm:pt>
    <dgm:pt modelId="{836CDA63-CB8E-4EE2-8CDF-4ADC0CC97484}" type="sibTrans" cxnId="{823CD16C-F521-40B8-A879-FBE41882071A}">
      <dgm:prSet/>
      <dgm:spPr/>
      <dgm:t>
        <a:bodyPr/>
        <a:lstStyle/>
        <a:p>
          <a:endParaRPr lang="en-US"/>
        </a:p>
      </dgm:t>
    </dgm:pt>
    <dgm:pt modelId="{8EB47993-001D-45D2-A775-46239E4CD527}">
      <dgm:prSet phldrT="[Text]" custT="1"/>
      <dgm:spPr/>
      <dgm:t>
        <a:bodyPr/>
        <a:lstStyle/>
        <a:p>
          <a:r>
            <a:rPr lang="en-SG" sz="1400" dirty="0"/>
            <a:t>UI Design</a:t>
          </a:r>
          <a:endParaRPr lang="en-US" sz="1400" dirty="0"/>
        </a:p>
      </dgm:t>
    </dgm:pt>
    <dgm:pt modelId="{02CE59E2-5FB6-484F-B375-05A838AA113A}" type="parTrans" cxnId="{332539D3-4348-47AD-A4E0-A2E1B5017F6D}">
      <dgm:prSet/>
      <dgm:spPr/>
      <dgm:t>
        <a:bodyPr/>
        <a:lstStyle/>
        <a:p>
          <a:endParaRPr lang="en-US"/>
        </a:p>
      </dgm:t>
    </dgm:pt>
    <dgm:pt modelId="{C45DE19A-411C-4538-B5B0-0D8AA49A1FA7}" type="sibTrans" cxnId="{332539D3-4348-47AD-A4E0-A2E1B5017F6D}">
      <dgm:prSet/>
      <dgm:spPr/>
      <dgm:t>
        <a:bodyPr/>
        <a:lstStyle/>
        <a:p>
          <a:endParaRPr lang="en-US"/>
        </a:p>
      </dgm:t>
    </dgm:pt>
    <dgm:pt modelId="{2C4C4EAC-1E2D-4460-B1AC-0E8F32CFC004}">
      <dgm:prSet phldrT="[Text]" custT="1"/>
      <dgm:spPr/>
      <dgm:t>
        <a:bodyPr/>
        <a:lstStyle/>
        <a:p>
          <a:r>
            <a:rPr lang="en-SG" sz="1300" dirty="0"/>
            <a:t>Final Deployment</a:t>
          </a:r>
          <a:endParaRPr lang="en-US" sz="1300" dirty="0"/>
        </a:p>
      </dgm:t>
    </dgm:pt>
    <dgm:pt modelId="{B606673E-9190-441B-8712-EF90A050AD2E}" type="parTrans" cxnId="{B7D3B285-3D92-49C8-9F19-12FDE90C48B7}">
      <dgm:prSet/>
      <dgm:spPr/>
      <dgm:t>
        <a:bodyPr/>
        <a:lstStyle/>
        <a:p>
          <a:endParaRPr lang="en-US"/>
        </a:p>
      </dgm:t>
    </dgm:pt>
    <dgm:pt modelId="{CA75679F-54F6-47FA-BB45-2AAB3036CE36}" type="sibTrans" cxnId="{B7D3B285-3D92-49C8-9F19-12FDE90C48B7}">
      <dgm:prSet/>
      <dgm:spPr/>
      <dgm:t>
        <a:bodyPr/>
        <a:lstStyle/>
        <a:p>
          <a:endParaRPr lang="en-US"/>
        </a:p>
      </dgm:t>
    </dgm:pt>
    <dgm:pt modelId="{71FF80B8-73B6-4C24-835D-F7B663AA0628}">
      <dgm:prSet phldrT="[Text]" custT="1"/>
      <dgm:spPr/>
      <dgm:t>
        <a:bodyPr/>
        <a:lstStyle/>
        <a:p>
          <a:r>
            <a:rPr lang="en-SG" sz="1300" dirty="0"/>
            <a:t>Buffer</a:t>
          </a:r>
          <a:endParaRPr lang="en-US" sz="1300" dirty="0"/>
        </a:p>
      </dgm:t>
    </dgm:pt>
    <dgm:pt modelId="{2ADBD8BF-2FF1-4494-AC5E-87416884F8A5}" type="parTrans" cxnId="{9523C369-79F6-4B63-9A83-772C9455A515}">
      <dgm:prSet/>
      <dgm:spPr/>
      <dgm:t>
        <a:bodyPr/>
        <a:lstStyle/>
        <a:p>
          <a:endParaRPr lang="en-US"/>
        </a:p>
      </dgm:t>
    </dgm:pt>
    <dgm:pt modelId="{FD117816-30DC-4717-8C63-AE6F6183EBEA}" type="sibTrans" cxnId="{9523C369-79F6-4B63-9A83-772C9455A515}">
      <dgm:prSet/>
      <dgm:spPr/>
      <dgm:t>
        <a:bodyPr/>
        <a:lstStyle/>
        <a:p>
          <a:endParaRPr lang="en-US"/>
        </a:p>
      </dgm:t>
    </dgm:pt>
    <dgm:pt modelId="{56901801-B806-4088-85DD-4D9A2EAD6519}" type="pres">
      <dgm:prSet presAssocID="{3CC2F718-738B-4116-B6BC-1C24C3C22227}" presName="Name0" presStyleCnt="0">
        <dgm:presLayoutVars>
          <dgm:dir/>
          <dgm:resizeHandles val="exact"/>
        </dgm:presLayoutVars>
      </dgm:prSet>
      <dgm:spPr/>
    </dgm:pt>
    <dgm:pt modelId="{2B47C3A4-E5EE-4320-A73B-BD8805C2FCBE}" type="pres">
      <dgm:prSet presAssocID="{F67C1D2B-D004-4CBF-A48C-4EF1CE4CA1FD}" presName="node" presStyleLbl="node1" presStyleIdx="0" presStyleCnt="6">
        <dgm:presLayoutVars>
          <dgm:bulletEnabled val="1"/>
        </dgm:presLayoutVars>
      </dgm:prSet>
      <dgm:spPr/>
    </dgm:pt>
    <dgm:pt modelId="{6ADB9DAD-730E-4310-8AD6-1F55EB13E256}" type="pres">
      <dgm:prSet presAssocID="{289D0FFA-2B36-4923-AAC6-2DC54CA5B15F}" presName="sibTrans" presStyleLbl="sibTrans2D1" presStyleIdx="0" presStyleCnt="5"/>
      <dgm:spPr/>
    </dgm:pt>
    <dgm:pt modelId="{8661834F-EC97-4154-A8E3-9DCCF87CCED3}" type="pres">
      <dgm:prSet presAssocID="{289D0FFA-2B36-4923-AAC6-2DC54CA5B15F}" presName="connectorText" presStyleLbl="sibTrans2D1" presStyleIdx="0" presStyleCnt="5"/>
      <dgm:spPr/>
    </dgm:pt>
    <dgm:pt modelId="{F1EBE167-9EF7-42AB-B4E5-5FC082E898EB}" type="pres">
      <dgm:prSet presAssocID="{D4912793-280D-4886-BCD8-673619635D81}" presName="node" presStyleLbl="node1" presStyleIdx="1" presStyleCnt="6">
        <dgm:presLayoutVars>
          <dgm:bulletEnabled val="1"/>
        </dgm:presLayoutVars>
      </dgm:prSet>
      <dgm:spPr/>
    </dgm:pt>
    <dgm:pt modelId="{7B18DA21-EC12-453A-8562-0739534ED696}" type="pres">
      <dgm:prSet presAssocID="{E858525F-D86E-42BE-A1DE-518D30A94E13}" presName="sibTrans" presStyleLbl="sibTrans2D1" presStyleIdx="1" presStyleCnt="5"/>
      <dgm:spPr/>
    </dgm:pt>
    <dgm:pt modelId="{163B3AEC-B10A-4D38-A86A-B6921E717B55}" type="pres">
      <dgm:prSet presAssocID="{E858525F-D86E-42BE-A1DE-518D30A94E13}" presName="connectorText" presStyleLbl="sibTrans2D1" presStyleIdx="1" presStyleCnt="5"/>
      <dgm:spPr/>
    </dgm:pt>
    <dgm:pt modelId="{80EC85B6-BB19-4DF2-B42E-2E08D146CFAB}" type="pres">
      <dgm:prSet presAssocID="{8EB47993-001D-45D2-A775-46239E4CD527}" presName="node" presStyleLbl="node1" presStyleIdx="2" presStyleCnt="6">
        <dgm:presLayoutVars>
          <dgm:bulletEnabled val="1"/>
        </dgm:presLayoutVars>
      </dgm:prSet>
      <dgm:spPr/>
    </dgm:pt>
    <dgm:pt modelId="{A730D650-B817-4DAE-AF88-CA5A849FC407}" type="pres">
      <dgm:prSet presAssocID="{C45DE19A-411C-4538-B5B0-0D8AA49A1FA7}" presName="sibTrans" presStyleLbl="sibTrans2D1" presStyleIdx="2" presStyleCnt="5"/>
      <dgm:spPr/>
    </dgm:pt>
    <dgm:pt modelId="{D7571128-CE3C-4686-BC54-4CB006D2E1CC}" type="pres">
      <dgm:prSet presAssocID="{C45DE19A-411C-4538-B5B0-0D8AA49A1FA7}" presName="connectorText" presStyleLbl="sibTrans2D1" presStyleIdx="2" presStyleCnt="5"/>
      <dgm:spPr/>
    </dgm:pt>
    <dgm:pt modelId="{67E6EC84-C5C0-47A1-81A4-9F5FDCD66A95}" type="pres">
      <dgm:prSet presAssocID="{34D18F14-CC57-42DC-9938-18E5587BBE14}" presName="node" presStyleLbl="node1" presStyleIdx="3" presStyleCnt="6" custLinFactNeighborX="577">
        <dgm:presLayoutVars>
          <dgm:bulletEnabled val="1"/>
        </dgm:presLayoutVars>
      </dgm:prSet>
      <dgm:spPr/>
    </dgm:pt>
    <dgm:pt modelId="{0345D4BD-285A-423F-A833-C634F475F5C1}" type="pres">
      <dgm:prSet presAssocID="{836CDA63-CB8E-4EE2-8CDF-4ADC0CC97484}" presName="sibTrans" presStyleLbl="sibTrans2D1" presStyleIdx="3" presStyleCnt="5"/>
      <dgm:spPr/>
    </dgm:pt>
    <dgm:pt modelId="{529698EE-DB46-4D0E-A35A-16FBA66F5089}" type="pres">
      <dgm:prSet presAssocID="{836CDA63-CB8E-4EE2-8CDF-4ADC0CC97484}" presName="connectorText" presStyleLbl="sibTrans2D1" presStyleIdx="3" presStyleCnt="5"/>
      <dgm:spPr/>
    </dgm:pt>
    <dgm:pt modelId="{B9C5A840-5C94-4FE4-99A9-9B7B54BB3E88}" type="pres">
      <dgm:prSet presAssocID="{71FF80B8-73B6-4C24-835D-F7B663AA0628}" presName="node" presStyleLbl="node1" presStyleIdx="4" presStyleCnt="6">
        <dgm:presLayoutVars>
          <dgm:bulletEnabled val="1"/>
        </dgm:presLayoutVars>
      </dgm:prSet>
      <dgm:spPr/>
    </dgm:pt>
    <dgm:pt modelId="{8C7EB1B5-E993-4A13-9D4A-2B43F95A4840}" type="pres">
      <dgm:prSet presAssocID="{FD117816-30DC-4717-8C63-AE6F6183EBEA}" presName="sibTrans" presStyleLbl="sibTrans2D1" presStyleIdx="4" presStyleCnt="5"/>
      <dgm:spPr/>
    </dgm:pt>
    <dgm:pt modelId="{29667774-8ABA-44BD-888F-7B129C467C07}" type="pres">
      <dgm:prSet presAssocID="{FD117816-30DC-4717-8C63-AE6F6183EBEA}" presName="connectorText" presStyleLbl="sibTrans2D1" presStyleIdx="4" presStyleCnt="5"/>
      <dgm:spPr/>
    </dgm:pt>
    <dgm:pt modelId="{FD19071D-83F2-465A-ABA2-4DDE5D53D770}" type="pres">
      <dgm:prSet presAssocID="{2C4C4EAC-1E2D-4460-B1AC-0E8F32CFC004}" presName="node" presStyleLbl="node1" presStyleIdx="5" presStyleCnt="6">
        <dgm:presLayoutVars>
          <dgm:bulletEnabled val="1"/>
        </dgm:presLayoutVars>
      </dgm:prSet>
      <dgm:spPr/>
    </dgm:pt>
  </dgm:ptLst>
  <dgm:cxnLst>
    <dgm:cxn modelId="{BA74B808-0B6A-420F-BD2A-FE3ED9169838}" type="presOf" srcId="{FD117816-30DC-4717-8C63-AE6F6183EBEA}" destId="{29667774-8ABA-44BD-888F-7B129C467C07}" srcOrd="1" destOrd="0" presId="urn:microsoft.com/office/officeart/2005/8/layout/process1"/>
    <dgm:cxn modelId="{3CF61809-035F-4737-A14F-563236AE29B7}" type="presOf" srcId="{C45DE19A-411C-4538-B5B0-0D8AA49A1FA7}" destId="{A730D650-B817-4DAE-AF88-CA5A849FC407}" srcOrd="0" destOrd="0" presId="urn:microsoft.com/office/officeart/2005/8/layout/process1"/>
    <dgm:cxn modelId="{E7DA3E1F-FB86-41EB-B730-B6B96B2AFC1C}" srcId="{3CC2F718-738B-4116-B6BC-1C24C3C22227}" destId="{D4912793-280D-4886-BCD8-673619635D81}" srcOrd="1" destOrd="0" parTransId="{B8B47B03-C589-425C-975D-BEF1CA2A8A09}" sibTransId="{E858525F-D86E-42BE-A1DE-518D30A94E13}"/>
    <dgm:cxn modelId="{14E72D3F-BF2E-4950-B774-087ABBF47C42}" type="presOf" srcId="{836CDA63-CB8E-4EE2-8CDF-4ADC0CC97484}" destId="{0345D4BD-285A-423F-A833-C634F475F5C1}" srcOrd="0" destOrd="0" presId="urn:microsoft.com/office/officeart/2005/8/layout/process1"/>
    <dgm:cxn modelId="{F4627E5C-061C-4DD5-BA87-08E7E77FC794}" type="presOf" srcId="{2C4C4EAC-1E2D-4460-B1AC-0E8F32CFC004}" destId="{FD19071D-83F2-465A-ABA2-4DDE5D53D770}" srcOrd="0" destOrd="0" presId="urn:microsoft.com/office/officeart/2005/8/layout/process1"/>
    <dgm:cxn modelId="{6242FD5E-C311-4423-9836-48ACDCB5598B}" srcId="{3CC2F718-738B-4116-B6BC-1C24C3C22227}" destId="{F67C1D2B-D004-4CBF-A48C-4EF1CE4CA1FD}" srcOrd="0" destOrd="0" parTransId="{19636F1F-B23D-45C4-B04C-07F5FED2EA63}" sibTransId="{289D0FFA-2B36-4923-AAC6-2DC54CA5B15F}"/>
    <dgm:cxn modelId="{DB9D5D5F-1636-49F9-9AA1-6AAD4EC6B5A0}" type="presOf" srcId="{34D18F14-CC57-42DC-9938-18E5587BBE14}" destId="{67E6EC84-C5C0-47A1-81A4-9F5FDCD66A95}" srcOrd="0" destOrd="0" presId="urn:microsoft.com/office/officeart/2005/8/layout/process1"/>
    <dgm:cxn modelId="{9523C369-79F6-4B63-9A83-772C9455A515}" srcId="{3CC2F718-738B-4116-B6BC-1C24C3C22227}" destId="{71FF80B8-73B6-4C24-835D-F7B663AA0628}" srcOrd="4" destOrd="0" parTransId="{2ADBD8BF-2FF1-4494-AC5E-87416884F8A5}" sibTransId="{FD117816-30DC-4717-8C63-AE6F6183EBEA}"/>
    <dgm:cxn modelId="{D81D036C-C52C-4C3B-BBAF-09FEB753E7B5}" type="presOf" srcId="{836CDA63-CB8E-4EE2-8CDF-4ADC0CC97484}" destId="{529698EE-DB46-4D0E-A35A-16FBA66F5089}" srcOrd="1" destOrd="0" presId="urn:microsoft.com/office/officeart/2005/8/layout/process1"/>
    <dgm:cxn modelId="{823CD16C-F521-40B8-A879-FBE41882071A}" srcId="{3CC2F718-738B-4116-B6BC-1C24C3C22227}" destId="{34D18F14-CC57-42DC-9938-18E5587BBE14}" srcOrd="3" destOrd="0" parTransId="{F3CD8B5B-9C7E-4172-A6CA-3AB603C2D1BA}" sibTransId="{836CDA63-CB8E-4EE2-8CDF-4ADC0CC97484}"/>
    <dgm:cxn modelId="{755F8F4E-AC0E-476C-8C44-0DEAAE5BFF7B}" type="presOf" srcId="{F67C1D2B-D004-4CBF-A48C-4EF1CE4CA1FD}" destId="{2B47C3A4-E5EE-4320-A73B-BD8805C2FCBE}" srcOrd="0" destOrd="0" presId="urn:microsoft.com/office/officeart/2005/8/layout/process1"/>
    <dgm:cxn modelId="{B7D3B285-3D92-49C8-9F19-12FDE90C48B7}" srcId="{3CC2F718-738B-4116-B6BC-1C24C3C22227}" destId="{2C4C4EAC-1E2D-4460-B1AC-0E8F32CFC004}" srcOrd="5" destOrd="0" parTransId="{B606673E-9190-441B-8712-EF90A050AD2E}" sibTransId="{CA75679F-54F6-47FA-BB45-2AAB3036CE36}"/>
    <dgm:cxn modelId="{15594988-86E6-40B2-A378-27436383429F}" type="presOf" srcId="{D4912793-280D-4886-BCD8-673619635D81}" destId="{F1EBE167-9EF7-42AB-B4E5-5FC082E898EB}" srcOrd="0" destOrd="0" presId="urn:microsoft.com/office/officeart/2005/8/layout/process1"/>
    <dgm:cxn modelId="{782B9295-72C8-478B-B55E-90CCEE5A0813}" type="presOf" srcId="{289D0FFA-2B36-4923-AAC6-2DC54CA5B15F}" destId="{6ADB9DAD-730E-4310-8AD6-1F55EB13E256}" srcOrd="0" destOrd="0" presId="urn:microsoft.com/office/officeart/2005/8/layout/process1"/>
    <dgm:cxn modelId="{D5B1D2AA-1334-4565-A9F7-D80C0089E940}" type="presOf" srcId="{E858525F-D86E-42BE-A1DE-518D30A94E13}" destId="{163B3AEC-B10A-4D38-A86A-B6921E717B55}" srcOrd="1" destOrd="0" presId="urn:microsoft.com/office/officeart/2005/8/layout/process1"/>
    <dgm:cxn modelId="{100A4AAB-3573-44AF-9C5F-F50A6DF14A7D}" type="presOf" srcId="{3CC2F718-738B-4116-B6BC-1C24C3C22227}" destId="{56901801-B806-4088-85DD-4D9A2EAD6519}" srcOrd="0" destOrd="0" presId="urn:microsoft.com/office/officeart/2005/8/layout/process1"/>
    <dgm:cxn modelId="{183127B9-758D-450A-940D-480D402AB095}" type="presOf" srcId="{71FF80B8-73B6-4C24-835D-F7B663AA0628}" destId="{B9C5A840-5C94-4FE4-99A9-9B7B54BB3E88}" srcOrd="0" destOrd="0" presId="urn:microsoft.com/office/officeart/2005/8/layout/process1"/>
    <dgm:cxn modelId="{3E8935C6-2A94-465B-86BB-D87B3B4B4E55}" type="presOf" srcId="{C45DE19A-411C-4538-B5B0-0D8AA49A1FA7}" destId="{D7571128-CE3C-4686-BC54-4CB006D2E1CC}" srcOrd="1" destOrd="0" presId="urn:microsoft.com/office/officeart/2005/8/layout/process1"/>
    <dgm:cxn modelId="{751065CE-488A-459B-8619-E887886EF24B}" type="presOf" srcId="{8EB47993-001D-45D2-A775-46239E4CD527}" destId="{80EC85B6-BB19-4DF2-B42E-2E08D146CFAB}" srcOrd="0" destOrd="0" presId="urn:microsoft.com/office/officeart/2005/8/layout/process1"/>
    <dgm:cxn modelId="{677E4AD0-3886-410E-92C1-AB44BDB060F9}" type="presOf" srcId="{289D0FFA-2B36-4923-AAC6-2DC54CA5B15F}" destId="{8661834F-EC97-4154-A8E3-9DCCF87CCED3}" srcOrd="1" destOrd="0" presId="urn:microsoft.com/office/officeart/2005/8/layout/process1"/>
    <dgm:cxn modelId="{332539D3-4348-47AD-A4E0-A2E1B5017F6D}" srcId="{3CC2F718-738B-4116-B6BC-1C24C3C22227}" destId="{8EB47993-001D-45D2-A775-46239E4CD527}" srcOrd="2" destOrd="0" parTransId="{02CE59E2-5FB6-484F-B375-05A838AA113A}" sibTransId="{C45DE19A-411C-4538-B5B0-0D8AA49A1FA7}"/>
    <dgm:cxn modelId="{EC165BE8-C788-4EDD-A382-E96DEAF82AAE}" type="presOf" srcId="{FD117816-30DC-4717-8C63-AE6F6183EBEA}" destId="{8C7EB1B5-E993-4A13-9D4A-2B43F95A4840}" srcOrd="0" destOrd="0" presId="urn:microsoft.com/office/officeart/2005/8/layout/process1"/>
    <dgm:cxn modelId="{805F3AF7-E691-49A0-A227-29CE249E70FF}" type="presOf" srcId="{E858525F-D86E-42BE-A1DE-518D30A94E13}" destId="{7B18DA21-EC12-453A-8562-0739534ED696}" srcOrd="0" destOrd="0" presId="urn:microsoft.com/office/officeart/2005/8/layout/process1"/>
    <dgm:cxn modelId="{A4D9A678-4CEF-4949-800D-2D3934148029}" type="presParOf" srcId="{56901801-B806-4088-85DD-4D9A2EAD6519}" destId="{2B47C3A4-E5EE-4320-A73B-BD8805C2FCBE}" srcOrd="0" destOrd="0" presId="urn:microsoft.com/office/officeart/2005/8/layout/process1"/>
    <dgm:cxn modelId="{D8C345FA-AA9B-4F80-8339-0E15F3A53714}" type="presParOf" srcId="{56901801-B806-4088-85DD-4D9A2EAD6519}" destId="{6ADB9DAD-730E-4310-8AD6-1F55EB13E256}" srcOrd="1" destOrd="0" presId="urn:microsoft.com/office/officeart/2005/8/layout/process1"/>
    <dgm:cxn modelId="{B5721938-D500-4292-AB42-50D80685D32B}" type="presParOf" srcId="{6ADB9DAD-730E-4310-8AD6-1F55EB13E256}" destId="{8661834F-EC97-4154-A8E3-9DCCF87CCED3}" srcOrd="0" destOrd="0" presId="urn:microsoft.com/office/officeart/2005/8/layout/process1"/>
    <dgm:cxn modelId="{9E940D0C-DB81-48A8-9BA2-BC1EE835E4D2}" type="presParOf" srcId="{56901801-B806-4088-85DD-4D9A2EAD6519}" destId="{F1EBE167-9EF7-42AB-B4E5-5FC082E898EB}" srcOrd="2" destOrd="0" presId="urn:microsoft.com/office/officeart/2005/8/layout/process1"/>
    <dgm:cxn modelId="{F60B2698-6D33-4DD1-B5E5-9E5F6E80C988}" type="presParOf" srcId="{56901801-B806-4088-85DD-4D9A2EAD6519}" destId="{7B18DA21-EC12-453A-8562-0739534ED696}" srcOrd="3" destOrd="0" presId="urn:microsoft.com/office/officeart/2005/8/layout/process1"/>
    <dgm:cxn modelId="{21ADD7D8-BCA5-4EAE-8992-4DB91C306C4F}" type="presParOf" srcId="{7B18DA21-EC12-453A-8562-0739534ED696}" destId="{163B3AEC-B10A-4D38-A86A-B6921E717B55}" srcOrd="0" destOrd="0" presId="urn:microsoft.com/office/officeart/2005/8/layout/process1"/>
    <dgm:cxn modelId="{59F2AE3C-A9E8-4367-B7DC-D2F49265EB6B}" type="presParOf" srcId="{56901801-B806-4088-85DD-4D9A2EAD6519}" destId="{80EC85B6-BB19-4DF2-B42E-2E08D146CFAB}" srcOrd="4" destOrd="0" presId="urn:microsoft.com/office/officeart/2005/8/layout/process1"/>
    <dgm:cxn modelId="{82B1CE6A-6379-4B4F-93A7-A79F2817131F}" type="presParOf" srcId="{56901801-B806-4088-85DD-4D9A2EAD6519}" destId="{A730D650-B817-4DAE-AF88-CA5A849FC407}" srcOrd="5" destOrd="0" presId="urn:microsoft.com/office/officeart/2005/8/layout/process1"/>
    <dgm:cxn modelId="{C1ADDE3D-419B-46E8-AA7D-DFB93910EFFE}" type="presParOf" srcId="{A730D650-B817-4DAE-AF88-CA5A849FC407}" destId="{D7571128-CE3C-4686-BC54-4CB006D2E1CC}" srcOrd="0" destOrd="0" presId="urn:microsoft.com/office/officeart/2005/8/layout/process1"/>
    <dgm:cxn modelId="{484FF01E-DF92-428E-A931-068747FD26AE}" type="presParOf" srcId="{56901801-B806-4088-85DD-4D9A2EAD6519}" destId="{67E6EC84-C5C0-47A1-81A4-9F5FDCD66A95}" srcOrd="6" destOrd="0" presId="urn:microsoft.com/office/officeart/2005/8/layout/process1"/>
    <dgm:cxn modelId="{C46377E3-2190-44E8-B9AA-1F82BF3DB52F}" type="presParOf" srcId="{56901801-B806-4088-85DD-4D9A2EAD6519}" destId="{0345D4BD-285A-423F-A833-C634F475F5C1}" srcOrd="7" destOrd="0" presId="urn:microsoft.com/office/officeart/2005/8/layout/process1"/>
    <dgm:cxn modelId="{3017FA20-32E4-4E6C-B395-C525B05B5C00}" type="presParOf" srcId="{0345D4BD-285A-423F-A833-C634F475F5C1}" destId="{529698EE-DB46-4D0E-A35A-16FBA66F5089}" srcOrd="0" destOrd="0" presId="urn:microsoft.com/office/officeart/2005/8/layout/process1"/>
    <dgm:cxn modelId="{CBF9C68C-3A47-4535-95C7-E4638376757A}" type="presParOf" srcId="{56901801-B806-4088-85DD-4D9A2EAD6519}" destId="{B9C5A840-5C94-4FE4-99A9-9B7B54BB3E88}" srcOrd="8" destOrd="0" presId="urn:microsoft.com/office/officeart/2005/8/layout/process1"/>
    <dgm:cxn modelId="{9D4CF7AF-3F58-48FB-9F55-BAC6981A81DE}" type="presParOf" srcId="{56901801-B806-4088-85DD-4D9A2EAD6519}" destId="{8C7EB1B5-E993-4A13-9D4A-2B43F95A4840}" srcOrd="9" destOrd="0" presId="urn:microsoft.com/office/officeart/2005/8/layout/process1"/>
    <dgm:cxn modelId="{D02F1CF1-9092-4A1F-83D9-B730132CEDB0}" type="presParOf" srcId="{8C7EB1B5-E993-4A13-9D4A-2B43F95A4840}" destId="{29667774-8ABA-44BD-888F-7B129C467C07}" srcOrd="0" destOrd="0" presId="urn:microsoft.com/office/officeart/2005/8/layout/process1"/>
    <dgm:cxn modelId="{1EADBE2E-4161-431B-8885-B2E424D63CD0}" type="presParOf" srcId="{56901801-B806-4088-85DD-4D9A2EAD6519}" destId="{FD19071D-83F2-465A-ABA2-4DDE5D53D770}" srcOrd="10"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80AC0A-BC39-45AB-8E2F-401680C55627}">
      <dsp:nvSpPr>
        <dsp:cNvPr id="0" name=""/>
        <dsp:cNvSpPr/>
      </dsp:nvSpPr>
      <dsp:spPr>
        <a:xfrm>
          <a:off x="3511"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SG" sz="1900" kern="1200" dirty="0"/>
            <a:t>Project requirements</a:t>
          </a:r>
          <a:endParaRPr lang="en-US" sz="1900" kern="1200" dirty="0"/>
        </a:p>
      </dsp:txBody>
      <dsp:txXfrm>
        <a:off x="30489" y="1382528"/>
        <a:ext cx="1481210" cy="867143"/>
      </dsp:txXfrm>
    </dsp:sp>
    <dsp:sp modelId="{C6C30E0C-3DA4-4FAE-85E1-7B88C0DF850E}">
      <dsp:nvSpPr>
        <dsp:cNvPr id="0" name=""/>
        <dsp:cNvSpPr/>
      </dsp:nvSpPr>
      <dsp:spPr>
        <a:xfrm>
          <a:off x="1692194" y="1625739"/>
          <a:ext cx="325455" cy="380721"/>
        </a:xfrm>
        <a:prstGeom prst="rightArrow">
          <a:avLst>
            <a:gd name="adj1" fmla="val 60000"/>
            <a:gd name="adj2" fmla="val 50000"/>
          </a:avLst>
        </a:prstGeom>
        <a:solidFill>
          <a:schemeClr val="accent4">
            <a:lumMod val="40000"/>
            <a:lumOff val="60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1692194" y="1701883"/>
        <a:ext cx="227819" cy="228433"/>
      </dsp:txXfrm>
    </dsp:sp>
    <dsp:sp modelId="{AE8C1224-27CB-424D-826B-5C28AC4202B0}">
      <dsp:nvSpPr>
        <dsp:cNvPr id="0" name=""/>
        <dsp:cNvSpPr/>
      </dsp:nvSpPr>
      <dsp:spPr>
        <a:xfrm>
          <a:off x="2152744"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SG" sz="1900" kern="1200" dirty="0"/>
            <a:t>Use case</a:t>
          </a:r>
          <a:endParaRPr lang="en-US" sz="1900" kern="1200" dirty="0"/>
        </a:p>
      </dsp:txBody>
      <dsp:txXfrm>
        <a:off x="2179722" y="1382528"/>
        <a:ext cx="1481210" cy="867143"/>
      </dsp:txXfrm>
    </dsp:sp>
    <dsp:sp modelId="{DF5D66CD-F584-4EA5-BFAD-F7210EE0B60A}">
      <dsp:nvSpPr>
        <dsp:cNvPr id="0" name=""/>
        <dsp:cNvSpPr/>
      </dsp:nvSpPr>
      <dsp:spPr>
        <a:xfrm>
          <a:off x="3841427" y="1625739"/>
          <a:ext cx="325455" cy="380721"/>
        </a:xfrm>
        <a:prstGeom prst="rightArrow">
          <a:avLst>
            <a:gd name="adj1" fmla="val 60000"/>
            <a:gd name="adj2" fmla="val 50000"/>
          </a:avLst>
        </a:prstGeom>
        <a:solidFill>
          <a:schemeClr val="accent4">
            <a:lumMod val="40000"/>
            <a:lumOff val="60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3841427" y="1701883"/>
        <a:ext cx="227819" cy="228433"/>
      </dsp:txXfrm>
    </dsp:sp>
    <dsp:sp modelId="{5EFF5D30-054A-41D2-875F-9FA54B78E17D}">
      <dsp:nvSpPr>
        <dsp:cNvPr id="0" name=""/>
        <dsp:cNvSpPr/>
      </dsp:nvSpPr>
      <dsp:spPr>
        <a:xfrm>
          <a:off x="4301977"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SG" sz="1900" kern="1200" dirty="0"/>
            <a:t>Design BLR</a:t>
          </a:r>
          <a:endParaRPr lang="en-US" sz="1900" kern="1200" dirty="0"/>
        </a:p>
      </dsp:txBody>
      <dsp:txXfrm>
        <a:off x="4328955" y="1382528"/>
        <a:ext cx="1481210" cy="867143"/>
      </dsp:txXfrm>
    </dsp:sp>
    <dsp:sp modelId="{96BCCAD7-1A37-4D72-94DF-9FFC00D0D6D9}">
      <dsp:nvSpPr>
        <dsp:cNvPr id="0" name=""/>
        <dsp:cNvSpPr/>
      </dsp:nvSpPr>
      <dsp:spPr>
        <a:xfrm>
          <a:off x="5990660" y="1625739"/>
          <a:ext cx="325455" cy="380721"/>
        </a:xfrm>
        <a:prstGeom prst="rightArrow">
          <a:avLst>
            <a:gd name="adj1" fmla="val 60000"/>
            <a:gd name="adj2" fmla="val 50000"/>
          </a:avLst>
        </a:prstGeom>
        <a:solidFill>
          <a:schemeClr val="accent4">
            <a:lumMod val="40000"/>
            <a:lumOff val="6000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5990660" y="1701883"/>
        <a:ext cx="227819" cy="228433"/>
      </dsp:txXfrm>
    </dsp:sp>
    <dsp:sp modelId="{C856C26B-9467-45EE-80C5-76BB3C556E94}">
      <dsp:nvSpPr>
        <dsp:cNvPr id="0" name=""/>
        <dsp:cNvSpPr/>
      </dsp:nvSpPr>
      <dsp:spPr>
        <a:xfrm>
          <a:off x="6451210"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SG" sz="1900" kern="1200" dirty="0"/>
            <a:t>Review</a:t>
          </a:r>
          <a:endParaRPr lang="en-US" sz="1900" kern="1200" dirty="0"/>
        </a:p>
      </dsp:txBody>
      <dsp:txXfrm>
        <a:off x="6478188" y="1382528"/>
        <a:ext cx="1481210" cy="86714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181047-1CC9-4E4D-9824-4255FD994A0E}">
      <dsp:nvSpPr>
        <dsp:cNvPr id="0" name=""/>
        <dsp:cNvSpPr/>
      </dsp:nvSpPr>
      <dsp:spPr>
        <a:xfrm>
          <a:off x="0" y="1404121"/>
          <a:ext cx="998736" cy="823957"/>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SG" sz="1600" kern="1200" dirty="0"/>
            <a:t>Review &amp; Goal Setting</a:t>
          </a:r>
          <a:endParaRPr lang="en-US" sz="1600" kern="1200" dirty="0"/>
        </a:p>
      </dsp:txBody>
      <dsp:txXfrm>
        <a:off x="24133" y="1428254"/>
        <a:ext cx="950470" cy="775691"/>
      </dsp:txXfrm>
    </dsp:sp>
    <dsp:sp modelId="{5034535D-F91D-4FE5-B1E0-59E519AAD426}">
      <dsp:nvSpPr>
        <dsp:cNvPr id="0" name=""/>
        <dsp:cNvSpPr/>
      </dsp:nvSpPr>
      <dsp:spPr>
        <a:xfrm>
          <a:off x="1098609" y="1692256"/>
          <a:ext cx="211732" cy="2476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098609" y="1741793"/>
        <a:ext cx="148212" cy="148612"/>
      </dsp:txXfrm>
    </dsp:sp>
    <dsp:sp modelId="{474E8E9E-10EA-445F-B982-E00257BB2A94}">
      <dsp:nvSpPr>
        <dsp:cNvPr id="0" name=""/>
        <dsp:cNvSpPr/>
      </dsp:nvSpPr>
      <dsp:spPr>
        <a:xfrm>
          <a:off x="1398230" y="1404121"/>
          <a:ext cx="998736" cy="823957"/>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SG" sz="1600" kern="1200" dirty="0"/>
            <a:t>Login</a:t>
          </a:r>
          <a:endParaRPr lang="en-US" sz="1600" kern="1200" dirty="0"/>
        </a:p>
      </dsp:txBody>
      <dsp:txXfrm>
        <a:off x="1422363" y="1428254"/>
        <a:ext cx="950470" cy="775691"/>
      </dsp:txXfrm>
    </dsp:sp>
    <dsp:sp modelId="{C5310182-7697-42DA-954E-9AC79B4F562B}">
      <dsp:nvSpPr>
        <dsp:cNvPr id="0" name=""/>
        <dsp:cNvSpPr/>
      </dsp:nvSpPr>
      <dsp:spPr>
        <a:xfrm>
          <a:off x="2496839" y="1692256"/>
          <a:ext cx="211732" cy="2476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496839" y="1741793"/>
        <a:ext cx="148212" cy="148612"/>
      </dsp:txXfrm>
    </dsp:sp>
    <dsp:sp modelId="{077DABCF-CBB9-40D4-AD43-46643B4F227B}">
      <dsp:nvSpPr>
        <dsp:cNvPr id="0" name=""/>
        <dsp:cNvSpPr/>
      </dsp:nvSpPr>
      <dsp:spPr>
        <a:xfrm>
          <a:off x="2796460" y="1404121"/>
          <a:ext cx="998736" cy="823957"/>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SG" sz="1600" kern="1200" dirty="0"/>
            <a:t>BLR</a:t>
          </a:r>
          <a:endParaRPr lang="en-US" sz="1600" kern="1200" dirty="0"/>
        </a:p>
        <a:p>
          <a:pPr marL="114300" lvl="1" indent="-114300" algn="l" defTabSz="533400">
            <a:lnSpc>
              <a:spcPct val="90000"/>
            </a:lnSpc>
            <a:spcBef>
              <a:spcPct val="0"/>
            </a:spcBef>
            <a:spcAft>
              <a:spcPct val="15000"/>
            </a:spcAft>
            <a:buChar char="•"/>
          </a:pPr>
          <a:r>
            <a:rPr lang="en-SG" sz="1200" kern="1200" dirty="0"/>
            <a:t>Breakdown</a:t>
          </a:r>
          <a:endParaRPr lang="en-US" sz="1200" kern="1200" dirty="0"/>
        </a:p>
      </dsp:txBody>
      <dsp:txXfrm>
        <a:off x="2820593" y="1428254"/>
        <a:ext cx="950470" cy="775691"/>
      </dsp:txXfrm>
    </dsp:sp>
    <dsp:sp modelId="{488D4D18-A01D-4A5B-9D61-F8157A227A32}">
      <dsp:nvSpPr>
        <dsp:cNvPr id="0" name=""/>
        <dsp:cNvSpPr/>
      </dsp:nvSpPr>
      <dsp:spPr>
        <a:xfrm>
          <a:off x="3895070" y="1692256"/>
          <a:ext cx="211732" cy="2476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895070" y="1741793"/>
        <a:ext cx="148212" cy="148612"/>
      </dsp:txXfrm>
    </dsp:sp>
    <dsp:sp modelId="{3F38D2B4-D726-4E4E-A72E-82A20BE6C3DA}">
      <dsp:nvSpPr>
        <dsp:cNvPr id="0" name=""/>
        <dsp:cNvSpPr/>
      </dsp:nvSpPr>
      <dsp:spPr>
        <a:xfrm>
          <a:off x="4194691" y="1404121"/>
          <a:ext cx="998736" cy="823957"/>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SG" sz="1600" kern="1200" dirty="0"/>
            <a:t>Bootstrap design</a:t>
          </a:r>
          <a:endParaRPr lang="en-US" sz="1600" kern="1200" dirty="0"/>
        </a:p>
      </dsp:txBody>
      <dsp:txXfrm>
        <a:off x="4218824" y="1428254"/>
        <a:ext cx="950470" cy="775691"/>
      </dsp:txXfrm>
    </dsp:sp>
    <dsp:sp modelId="{7D722EB4-2A7C-4704-A9A0-C4C2CFBD84D9}">
      <dsp:nvSpPr>
        <dsp:cNvPr id="0" name=""/>
        <dsp:cNvSpPr/>
      </dsp:nvSpPr>
      <dsp:spPr>
        <a:xfrm>
          <a:off x="5293300" y="1692256"/>
          <a:ext cx="211732" cy="2476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5293300" y="1741793"/>
        <a:ext cx="148212" cy="148612"/>
      </dsp:txXfrm>
    </dsp:sp>
    <dsp:sp modelId="{67B0CFBB-E7CA-4E51-81EF-676263E8CA62}">
      <dsp:nvSpPr>
        <dsp:cNvPr id="0" name=""/>
        <dsp:cNvSpPr/>
      </dsp:nvSpPr>
      <dsp:spPr>
        <a:xfrm>
          <a:off x="5592921" y="1404121"/>
          <a:ext cx="998736" cy="823957"/>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SG" sz="1600" kern="1200" dirty="0"/>
            <a:t>Bootstrap</a:t>
          </a:r>
          <a:endParaRPr lang="en-US" sz="1600" kern="1200" dirty="0"/>
        </a:p>
      </dsp:txBody>
      <dsp:txXfrm>
        <a:off x="5617054" y="1428254"/>
        <a:ext cx="950470" cy="775691"/>
      </dsp:txXfrm>
    </dsp:sp>
    <dsp:sp modelId="{7D0BB21E-6D7B-4D5D-B52F-135D2BBBD728}">
      <dsp:nvSpPr>
        <dsp:cNvPr id="0" name=""/>
        <dsp:cNvSpPr/>
      </dsp:nvSpPr>
      <dsp:spPr>
        <a:xfrm>
          <a:off x="6691531" y="1692256"/>
          <a:ext cx="211732" cy="2476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6691531" y="1741793"/>
        <a:ext cx="148212" cy="148612"/>
      </dsp:txXfrm>
    </dsp:sp>
    <dsp:sp modelId="{79E72745-4307-4FF4-B76B-624007F22D3A}">
      <dsp:nvSpPr>
        <dsp:cNvPr id="0" name=""/>
        <dsp:cNvSpPr/>
      </dsp:nvSpPr>
      <dsp:spPr>
        <a:xfrm>
          <a:off x="6991152" y="1404121"/>
          <a:ext cx="998736" cy="823957"/>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SG" sz="1600" kern="1200" dirty="0"/>
            <a:t>Code review</a:t>
          </a:r>
          <a:endParaRPr lang="en-US" sz="1600" kern="1200" dirty="0"/>
        </a:p>
      </dsp:txBody>
      <dsp:txXfrm>
        <a:off x="7015285" y="1428254"/>
        <a:ext cx="950470" cy="7756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2BE3B7-3BD7-4604-A3F6-F671096905C1}">
      <dsp:nvSpPr>
        <dsp:cNvPr id="0" name=""/>
        <dsp:cNvSpPr/>
      </dsp:nvSpPr>
      <dsp:spPr>
        <a:xfrm>
          <a:off x="3901" y="815562"/>
          <a:ext cx="1209406" cy="72564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SG" sz="1000" kern="1200" dirty="0"/>
            <a:t>PM Review Preparation</a:t>
          </a:r>
          <a:endParaRPr lang="en-US" sz="1000" kern="1200" dirty="0"/>
        </a:p>
      </dsp:txBody>
      <dsp:txXfrm>
        <a:off x="25154" y="836815"/>
        <a:ext cx="1166900" cy="683138"/>
      </dsp:txXfrm>
    </dsp:sp>
    <dsp:sp modelId="{6E577816-8B9B-4FD0-A074-3D440A8BA616}">
      <dsp:nvSpPr>
        <dsp:cNvPr id="0" name=""/>
        <dsp:cNvSpPr/>
      </dsp:nvSpPr>
      <dsp:spPr>
        <a:xfrm>
          <a:off x="1334248" y="1028418"/>
          <a:ext cx="256394" cy="2999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1334248" y="1088404"/>
        <a:ext cx="179476" cy="179960"/>
      </dsp:txXfrm>
    </dsp:sp>
    <dsp:sp modelId="{50F24A4E-FCB3-46C0-ACC8-4A771051EDBA}">
      <dsp:nvSpPr>
        <dsp:cNvPr id="0" name=""/>
        <dsp:cNvSpPr/>
      </dsp:nvSpPr>
      <dsp:spPr>
        <a:xfrm>
          <a:off x="1697070" y="815562"/>
          <a:ext cx="1209406" cy="72564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SG" sz="1000" kern="1200" dirty="0"/>
            <a:t>Diagrams</a:t>
          </a:r>
          <a:endParaRPr lang="en-US" sz="1000" kern="1200" dirty="0"/>
        </a:p>
      </dsp:txBody>
      <dsp:txXfrm>
        <a:off x="1718323" y="836815"/>
        <a:ext cx="1166900" cy="683138"/>
      </dsp:txXfrm>
    </dsp:sp>
    <dsp:sp modelId="{91F243CC-F208-43D0-9021-FC7167143496}">
      <dsp:nvSpPr>
        <dsp:cNvPr id="0" name=""/>
        <dsp:cNvSpPr/>
      </dsp:nvSpPr>
      <dsp:spPr>
        <a:xfrm>
          <a:off x="3027418" y="1028418"/>
          <a:ext cx="256394" cy="2999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3027418" y="1088404"/>
        <a:ext cx="179476" cy="179960"/>
      </dsp:txXfrm>
    </dsp:sp>
    <dsp:sp modelId="{578C82B9-9B09-4FEE-92FD-9EF83EBF212A}">
      <dsp:nvSpPr>
        <dsp:cNvPr id="0" name=""/>
        <dsp:cNvSpPr/>
      </dsp:nvSpPr>
      <dsp:spPr>
        <a:xfrm>
          <a:off x="3390240" y="815562"/>
          <a:ext cx="1209406" cy="72564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SG" sz="1000" kern="1200" dirty="0"/>
            <a:t>Testing and Debugging</a:t>
          </a:r>
          <a:endParaRPr lang="en-US" sz="1000" kern="1200" dirty="0"/>
        </a:p>
      </dsp:txBody>
      <dsp:txXfrm>
        <a:off x="3411493" y="836815"/>
        <a:ext cx="1166900" cy="683138"/>
      </dsp:txXfrm>
    </dsp:sp>
    <dsp:sp modelId="{83250808-5CEB-48B5-ADD7-AC315C867AAB}">
      <dsp:nvSpPr>
        <dsp:cNvPr id="0" name=""/>
        <dsp:cNvSpPr/>
      </dsp:nvSpPr>
      <dsp:spPr>
        <a:xfrm>
          <a:off x="4720588" y="1028418"/>
          <a:ext cx="256394" cy="2999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4720588" y="1088404"/>
        <a:ext cx="179476" cy="179960"/>
      </dsp:txXfrm>
    </dsp:sp>
    <dsp:sp modelId="{220EB62E-7C71-4B16-BACF-F83FBD2D4829}">
      <dsp:nvSpPr>
        <dsp:cNvPr id="0" name=""/>
        <dsp:cNvSpPr/>
      </dsp:nvSpPr>
      <dsp:spPr>
        <a:xfrm>
          <a:off x="5083410" y="815562"/>
          <a:ext cx="1209406" cy="72564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SG" sz="1000" kern="1200" dirty="0"/>
            <a:t>Deployment and Testing</a:t>
          </a:r>
        </a:p>
      </dsp:txBody>
      <dsp:txXfrm>
        <a:off x="5104663" y="836815"/>
        <a:ext cx="1166900" cy="683138"/>
      </dsp:txXfrm>
    </dsp:sp>
    <dsp:sp modelId="{DEE598DE-C0FA-4843-A552-6A2D3CBBD157}">
      <dsp:nvSpPr>
        <dsp:cNvPr id="0" name=""/>
        <dsp:cNvSpPr/>
      </dsp:nvSpPr>
      <dsp:spPr>
        <a:xfrm>
          <a:off x="6413757" y="1028418"/>
          <a:ext cx="256394" cy="2999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6413757" y="1088404"/>
        <a:ext cx="179476" cy="179960"/>
      </dsp:txXfrm>
    </dsp:sp>
    <dsp:sp modelId="{1405680D-3F46-4E08-94C1-2DD7954F9EDD}">
      <dsp:nvSpPr>
        <dsp:cNvPr id="0" name=""/>
        <dsp:cNvSpPr/>
      </dsp:nvSpPr>
      <dsp:spPr>
        <a:xfrm>
          <a:off x="6776579" y="815562"/>
          <a:ext cx="1209406" cy="72564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SG" sz="1000" kern="1200" dirty="0"/>
            <a:t>Debugging</a:t>
          </a:r>
        </a:p>
      </dsp:txBody>
      <dsp:txXfrm>
        <a:off x="6797832" y="836815"/>
        <a:ext cx="1166900" cy="68313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1C837A-FB41-4C93-A98F-3A4DE241BF1F}">
      <dsp:nvSpPr>
        <dsp:cNvPr id="0" name=""/>
        <dsp:cNvSpPr/>
      </dsp:nvSpPr>
      <dsp:spPr>
        <a:xfrm>
          <a:off x="7022" y="1186428"/>
          <a:ext cx="2098906" cy="1259343"/>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kern="1200" dirty="0"/>
            <a:t>Review &amp; Goal Setting</a:t>
          </a:r>
          <a:endParaRPr lang="en-US" sz="2800" kern="1200" dirty="0"/>
        </a:p>
      </dsp:txBody>
      <dsp:txXfrm>
        <a:off x="43907" y="1223313"/>
        <a:ext cx="2025136" cy="1185573"/>
      </dsp:txXfrm>
    </dsp:sp>
    <dsp:sp modelId="{FED114E2-76C9-4DC4-BDF8-DB5C9487A055}">
      <dsp:nvSpPr>
        <dsp:cNvPr id="0" name=""/>
        <dsp:cNvSpPr/>
      </dsp:nvSpPr>
      <dsp:spPr>
        <a:xfrm>
          <a:off x="2315819" y="1555835"/>
          <a:ext cx="444968" cy="52052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2315819" y="1659941"/>
        <a:ext cx="311478" cy="312316"/>
      </dsp:txXfrm>
    </dsp:sp>
    <dsp:sp modelId="{3367D0FA-9DA9-4CD7-AD1F-0456BC5ED5EC}">
      <dsp:nvSpPr>
        <dsp:cNvPr id="0" name=""/>
        <dsp:cNvSpPr/>
      </dsp:nvSpPr>
      <dsp:spPr>
        <a:xfrm>
          <a:off x="2945490" y="1186428"/>
          <a:ext cx="2098906" cy="1259343"/>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kern="1200" dirty="0"/>
            <a:t>Familiarise with JSON</a:t>
          </a:r>
          <a:endParaRPr lang="en-US" sz="2800" kern="1200" dirty="0"/>
        </a:p>
      </dsp:txBody>
      <dsp:txXfrm>
        <a:off x="2982375" y="1223313"/>
        <a:ext cx="2025136" cy="1185573"/>
      </dsp:txXfrm>
    </dsp:sp>
    <dsp:sp modelId="{3D686A2E-37E8-4CA6-A869-6FE02F815701}">
      <dsp:nvSpPr>
        <dsp:cNvPr id="0" name=""/>
        <dsp:cNvSpPr/>
      </dsp:nvSpPr>
      <dsp:spPr>
        <a:xfrm>
          <a:off x="5254287" y="1555835"/>
          <a:ext cx="444968" cy="52052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5254287" y="1659941"/>
        <a:ext cx="311478" cy="312316"/>
      </dsp:txXfrm>
    </dsp:sp>
    <dsp:sp modelId="{83609E8A-F7FB-4CE2-BE56-A0D6FAD59EF6}">
      <dsp:nvSpPr>
        <dsp:cNvPr id="0" name=""/>
        <dsp:cNvSpPr/>
      </dsp:nvSpPr>
      <dsp:spPr>
        <a:xfrm>
          <a:off x="5883959" y="1186428"/>
          <a:ext cx="2098906" cy="1259343"/>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SG" sz="2800" kern="1200" dirty="0"/>
            <a:t>Integrating JSON</a:t>
          </a:r>
          <a:endParaRPr lang="en-US" sz="2800" kern="1200" dirty="0"/>
        </a:p>
      </dsp:txBody>
      <dsp:txXfrm>
        <a:off x="5920844" y="1223313"/>
        <a:ext cx="2025136" cy="118557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190933-092B-4D84-9BF9-5847DFD95D79}">
      <dsp:nvSpPr>
        <dsp:cNvPr id="0" name=""/>
        <dsp:cNvSpPr/>
      </dsp:nvSpPr>
      <dsp:spPr>
        <a:xfrm>
          <a:off x="3901" y="1453277"/>
          <a:ext cx="1209406" cy="72564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UI Design</a:t>
          </a:r>
          <a:endParaRPr lang="en-US" sz="2000" kern="1200" dirty="0"/>
        </a:p>
      </dsp:txBody>
      <dsp:txXfrm>
        <a:off x="25154" y="1474530"/>
        <a:ext cx="1166900" cy="683138"/>
      </dsp:txXfrm>
    </dsp:sp>
    <dsp:sp modelId="{7F1ABE5E-BDF6-4DEE-9A27-A499429DD8E0}">
      <dsp:nvSpPr>
        <dsp:cNvPr id="0" name=""/>
        <dsp:cNvSpPr/>
      </dsp:nvSpPr>
      <dsp:spPr>
        <a:xfrm>
          <a:off x="1334248" y="1666133"/>
          <a:ext cx="256394" cy="2999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1334248" y="1726119"/>
        <a:ext cx="179476" cy="179960"/>
      </dsp:txXfrm>
    </dsp:sp>
    <dsp:sp modelId="{0BA33C85-BA03-4436-B790-210DAE735C39}">
      <dsp:nvSpPr>
        <dsp:cNvPr id="0" name=""/>
        <dsp:cNvSpPr/>
      </dsp:nvSpPr>
      <dsp:spPr>
        <a:xfrm>
          <a:off x="1697070" y="1453277"/>
          <a:ext cx="1209406" cy="72564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Testing</a:t>
          </a:r>
          <a:endParaRPr lang="en-US" sz="2000" kern="1200" dirty="0"/>
        </a:p>
      </dsp:txBody>
      <dsp:txXfrm>
        <a:off x="1718323" y="1474530"/>
        <a:ext cx="1166900" cy="683138"/>
      </dsp:txXfrm>
    </dsp:sp>
    <dsp:sp modelId="{8AF2BC91-8DFE-4340-88F4-D19710A12198}">
      <dsp:nvSpPr>
        <dsp:cNvPr id="0" name=""/>
        <dsp:cNvSpPr/>
      </dsp:nvSpPr>
      <dsp:spPr>
        <a:xfrm>
          <a:off x="3027418" y="1666133"/>
          <a:ext cx="256394" cy="2999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027418" y="1726119"/>
        <a:ext cx="179476" cy="179960"/>
      </dsp:txXfrm>
    </dsp:sp>
    <dsp:sp modelId="{1F62E613-4A36-4FA3-B04F-A3D94D9AE00F}">
      <dsp:nvSpPr>
        <dsp:cNvPr id="0" name=""/>
        <dsp:cNvSpPr/>
      </dsp:nvSpPr>
      <dsp:spPr>
        <a:xfrm>
          <a:off x="3390240" y="1453277"/>
          <a:ext cx="1209406" cy="72564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Debug</a:t>
          </a:r>
          <a:endParaRPr lang="en-US" sz="2000" kern="1200" dirty="0"/>
        </a:p>
      </dsp:txBody>
      <dsp:txXfrm>
        <a:off x="3411493" y="1474530"/>
        <a:ext cx="1166900" cy="683138"/>
      </dsp:txXfrm>
    </dsp:sp>
    <dsp:sp modelId="{2AA25F5E-791C-42EF-80C2-F4C945A99CD4}">
      <dsp:nvSpPr>
        <dsp:cNvPr id="0" name=""/>
        <dsp:cNvSpPr/>
      </dsp:nvSpPr>
      <dsp:spPr>
        <a:xfrm>
          <a:off x="4720588" y="1666133"/>
          <a:ext cx="256394" cy="2999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4720588" y="1726119"/>
        <a:ext cx="179476" cy="179960"/>
      </dsp:txXfrm>
    </dsp:sp>
    <dsp:sp modelId="{ECD7A20E-6463-4259-A7E4-8863520C3248}">
      <dsp:nvSpPr>
        <dsp:cNvPr id="0" name=""/>
        <dsp:cNvSpPr/>
      </dsp:nvSpPr>
      <dsp:spPr>
        <a:xfrm>
          <a:off x="5083410" y="1453277"/>
          <a:ext cx="1209406" cy="72564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Deploy &amp; test</a:t>
          </a:r>
          <a:endParaRPr lang="en-US" sz="2000" kern="1200" dirty="0"/>
        </a:p>
      </dsp:txBody>
      <dsp:txXfrm>
        <a:off x="5104663" y="1474530"/>
        <a:ext cx="1166900" cy="683138"/>
      </dsp:txXfrm>
    </dsp:sp>
    <dsp:sp modelId="{0333AEE7-EB5C-47E1-9499-4E09E9687971}">
      <dsp:nvSpPr>
        <dsp:cNvPr id="0" name=""/>
        <dsp:cNvSpPr/>
      </dsp:nvSpPr>
      <dsp:spPr>
        <a:xfrm>
          <a:off x="6413757" y="1666133"/>
          <a:ext cx="256394" cy="2999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6413757" y="1726119"/>
        <a:ext cx="179476" cy="179960"/>
      </dsp:txXfrm>
    </dsp:sp>
    <dsp:sp modelId="{5B585455-6A13-4DAF-BA64-1B4FB331A9E7}">
      <dsp:nvSpPr>
        <dsp:cNvPr id="0" name=""/>
        <dsp:cNvSpPr/>
      </dsp:nvSpPr>
      <dsp:spPr>
        <a:xfrm>
          <a:off x="6776579" y="1453277"/>
          <a:ext cx="1209406" cy="725644"/>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Debug</a:t>
          </a:r>
          <a:endParaRPr lang="en-US" sz="2000" kern="1200" dirty="0"/>
        </a:p>
      </dsp:txBody>
      <dsp:txXfrm>
        <a:off x="6797832" y="1474530"/>
        <a:ext cx="1166900" cy="68313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5DCD03-35EB-4660-95C3-3EF494CC946B}">
      <dsp:nvSpPr>
        <dsp:cNvPr id="0" name=""/>
        <dsp:cNvSpPr/>
      </dsp:nvSpPr>
      <dsp:spPr>
        <a:xfrm>
          <a:off x="3511"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Review &amp; Goal Setting</a:t>
          </a:r>
          <a:endParaRPr lang="en-US" sz="2000" kern="1200" dirty="0"/>
        </a:p>
      </dsp:txBody>
      <dsp:txXfrm>
        <a:off x="30489" y="1382528"/>
        <a:ext cx="1481210" cy="867143"/>
      </dsp:txXfrm>
    </dsp:sp>
    <dsp:sp modelId="{BAD95372-3CBB-43B7-A90C-1A655148F8F3}">
      <dsp:nvSpPr>
        <dsp:cNvPr id="0" name=""/>
        <dsp:cNvSpPr/>
      </dsp:nvSpPr>
      <dsp:spPr>
        <a:xfrm>
          <a:off x="1692194" y="1625739"/>
          <a:ext cx="325455" cy="38072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1692194" y="1701883"/>
        <a:ext cx="227819" cy="228433"/>
      </dsp:txXfrm>
    </dsp:sp>
    <dsp:sp modelId="{12588A38-D2A5-4099-9D0E-DAD8CDC277A8}">
      <dsp:nvSpPr>
        <dsp:cNvPr id="0" name=""/>
        <dsp:cNvSpPr/>
      </dsp:nvSpPr>
      <dsp:spPr>
        <a:xfrm>
          <a:off x="2152744"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Heatmap</a:t>
          </a:r>
          <a:endParaRPr lang="en-US" sz="2000" kern="1200" dirty="0"/>
        </a:p>
      </dsp:txBody>
      <dsp:txXfrm>
        <a:off x="2179722" y="1382528"/>
        <a:ext cx="1481210" cy="867143"/>
      </dsp:txXfrm>
    </dsp:sp>
    <dsp:sp modelId="{C0EE3E0C-3E93-45C6-A058-5D881C21785D}">
      <dsp:nvSpPr>
        <dsp:cNvPr id="0" name=""/>
        <dsp:cNvSpPr/>
      </dsp:nvSpPr>
      <dsp:spPr>
        <a:xfrm>
          <a:off x="3841427" y="1625739"/>
          <a:ext cx="325455" cy="38072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3841427" y="1701883"/>
        <a:ext cx="227819" cy="228433"/>
      </dsp:txXfrm>
    </dsp:sp>
    <dsp:sp modelId="{07DD648C-7DCF-4C1A-9402-CF3981B3AAEF}">
      <dsp:nvSpPr>
        <dsp:cNvPr id="0" name=""/>
        <dsp:cNvSpPr/>
      </dsp:nvSpPr>
      <dsp:spPr>
        <a:xfrm>
          <a:off x="4301977"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UI Design</a:t>
          </a:r>
          <a:endParaRPr lang="en-US" sz="2000" kern="1200" dirty="0"/>
        </a:p>
      </dsp:txBody>
      <dsp:txXfrm>
        <a:off x="4328955" y="1382528"/>
        <a:ext cx="1481210" cy="867143"/>
      </dsp:txXfrm>
    </dsp:sp>
    <dsp:sp modelId="{DE2ED11A-286F-4619-ABC4-C49F47F871B3}">
      <dsp:nvSpPr>
        <dsp:cNvPr id="0" name=""/>
        <dsp:cNvSpPr/>
      </dsp:nvSpPr>
      <dsp:spPr>
        <a:xfrm>
          <a:off x="5990660" y="1625739"/>
          <a:ext cx="325455" cy="38072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5990660" y="1701883"/>
        <a:ext cx="227819" cy="228433"/>
      </dsp:txXfrm>
    </dsp:sp>
    <dsp:sp modelId="{A83DC79A-7A5A-4B6B-AD03-97390D36644F}">
      <dsp:nvSpPr>
        <dsp:cNvPr id="0" name=""/>
        <dsp:cNvSpPr/>
      </dsp:nvSpPr>
      <dsp:spPr>
        <a:xfrm>
          <a:off x="6451210"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Testing &amp; Debugging</a:t>
          </a:r>
          <a:endParaRPr lang="en-US" sz="2000" kern="1200" dirty="0"/>
        </a:p>
      </dsp:txBody>
      <dsp:txXfrm>
        <a:off x="6478188" y="1382528"/>
        <a:ext cx="1481210" cy="86714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E3D56E-F8AF-4DF9-AD25-A5991CD645C1}">
      <dsp:nvSpPr>
        <dsp:cNvPr id="0" name=""/>
        <dsp:cNvSpPr/>
      </dsp:nvSpPr>
      <dsp:spPr>
        <a:xfrm>
          <a:off x="3511"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Deploy &amp; Test</a:t>
          </a:r>
          <a:endParaRPr lang="en-US" sz="2000" kern="1200" dirty="0"/>
        </a:p>
      </dsp:txBody>
      <dsp:txXfrm>
        <a:off x="30489" y="1382528"/>
        <a:ext cx="1481210" cy="867143"/>
      </dsp:txXfrm>
    </dsp:sp>
    <dsp:sp modelId="{9D3A3BAA-F14F-4950-8DED-6731E0C66258}">
      <dsp:nvSpPr>
        <dsp:cNvPr id="0" name=""/>
        <dsp:cNvSpPr/>
      </dsp:nvSpPr>
      <dsp:spPr>
        <a:xfrm>
          <a:off x="1692194" y="1625739"/>
          <a:ext cx="325455" cy="38072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1692194" y="1701883"/>
        <a:ext cx="227819" cy="228433"/>
      </dsp:txXfrm>
    </dsp:sp>
    <dsp:sp modelId="{A400C24F-6D54-40DF-99E5-A24372F2469F}">
      <dsp:nvSpPr>
        <dsp:cNvPr id="0" name=""/>
        <dsp:cNvSpPr/>
      </dsp:nvSpPr>
      <dsp:spPr>
        <a:xfrm>
          <a:off x="2152744"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Debugging</a:t>
          </a:r>
          <a:endParaRPr lang="en-US" sz="2000" kern="1200" dirty="0"/>
        </a:p>
      </dsp:txBody>
      <dsp:txXfrm>
        <a:off x="2179722" y="1382528"/>
        <a:ext cx="1481210" cy="867143"/>
      </dsp:txXfrm>
    </dsp:sp>
    <dsp:sp modelId="{5D3AC37F-CFEC-4A86-BFC4-58D7A6A81979}">
      <dsp:nvSpPr>
        <dsp:cNvPr id="0" name=""/>
        <dsp:cNvSpPr/>
      </dsp:nvSpPr>
      <dsp:spPr>
        <a:xfrm>
          <a:off x="3841427" y="1625739"/>
          <a:ext cx="325455" cy="38072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3841427" y="1701883"/>
        <a:ext cx="227819" cy="228433"/>
      </dsp:txXfrm>
    </dsp:sp>
    <dsp:sp modelId="{11602410-7BD9-405C-A168-4580F8EAA598}">
      <dsp:nvSpPr>
        <dsp:cNvPr id="0" name=""/>
        <dsp:cNvSpPr/>
      </dsp:nvSpPr>
      <dsp:spPr>
        <a:xfrm>
          <a:off x="4301977"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Buffer</a:t>
          </a:r>
          <a:endParaRPr lang="en-US" sz="2000" kern="1200" dirty="0"/>
        </a:p>
      </dsp:txBody>
      <dsp:txXfrm>
        <a:off x="4328955" y="1382528"/>
        <a:ext cx="1481210" cy="867143"/>
      </dsp:txXfrm>
    </dsp:sp>
    <dsp:sp modelId="{378A0B75-E754-41E0-9863-F7554B2F3984}">
      <dsp:nvSpPr>
        <dsp:cNvPr id="0" name=""/>
        <dsp:cNvSpPr/>
      </dsp:nvSpPr>
      <dsp:spPr>
        <a:xfrm>
          <a:off x="5990660" y="1625739"/>
          <a:ext cx="325455" cy="38072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5990660" y="1701883"/>
        <a:ext cx="227819" cy="228433"/>
      </dsp:txXfrm>
    </dsp:sp>
    <dsp:sp modelId="{40B76896-19F9-46EA-8A43-B78D6B0BE184}">
      <dsp:nvSpPr>
        <dsp:cNvPr id="0" name=""/>
        <dsp:cNvSpPr/>
      </dsp:nvSpPr>
      <dsp:spPr>
        <a:xfrm>
          <a:off x="6451210" y="1355550"/>
          <a:ext cx="1535166" cy="9210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SG" sz="2000" kern="1200" dirty="0"/>
            <a:t>UAT Deployment</a:t>
          </a:r>
          <a:endParaRPr lang="en-US" sz="2000" kern="1200" dirty="0"/>
        </a:p>
      </dsp:txBody>
      <dsp:txXfrm>
        <a:off x="6478188" y="1382528"/>
        <a:ext cx="1481210" cy="86714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47C3A4-E5EE-4320-A73B-BD8805C2FCBE}">
      <dsp:nvSpPr>
        <dsp:cNvPr id="0" name=""/>
        <dsp:cNvSpPr/>
      </dsp:nvSpPr>
      <dsp:spPr>
        <a:xfrm>
          <a:off x="0" y="1460300"/>
          <a:ext cx="998736" cy="7115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SG" sz="1400" kern="1200" dirty="0"/>
            <a:t>Review &amp; Goal Setting</a:t>
          </a:r>
          <a:endParaRPr lang="en-US" sz="1400" kern="1200" dirty="0"/>
        </a:p>
      </dsp:txBody>
      <dsp:txXfrm>
        <a:off x="20842" y="1481142"/>
        <a:ext cx="957052" cy="669915"/>
      </dsp:txXfrm>
    </dsp:sp>
    <dsp:sp modelId="{6ADB9DAD-730E-4310-8AD6-1F55EB13E256}">
      <dsp:nvSpPr>
        <dsp:cNvPr id="0" name=""/>
        <dsp:cNvSpPr/>
      </dsp:nvSpPr>
      <dsp:spPr>
        <a:xfrm>
          <a:off x="1098609" y="1692256"/>
          <a:ext cx="211732" cy="2476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098609" y="1741793"/>
        <a:ext cx="148212" cy="148612"/>
      </dsp:txXfrm>
    </dsp:sp>
    <dsp:sp modelId="{F1EBE167-9EF7-42AB-B4E5-5FC082E898EB}">
      <dsp:nvSpPr>
        <dsp:cNvPr id="0" name=""/>
        <dsp:cNvSpPr/>
      </dsp:nvSpPr>
      <dsp:spPr>
        <a:xfrm>
          <a:off x="1398230" y="1460300"/>
          <a:ext cx="998736" cy="7115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SG" sz="1400" kern="1200" dirty="0"/>
            <a:t>Resolve UAT Issues</a:t>
          </a:r>
          <a:endParaRPr lang="en-US" sz="1400" kern="1200" dirty="0"/>
        </a:p>
      </dsp:txBody>
      <dsp:txXfrm>
        <a:off x="1419072" y="1481142"/>
        <a:ext cx="957052" cy="669915"/>
      </dsp:txXfrm>
    </dsp:sp>
    <dsp:sp modelId="{7B18DA21-EC12-453A-8562-0739534ED696}">
      <dsp:nvSpPr>
        <dsp:cNvPr id="0" name=""/>
        <dsp:cNvSpPr/>
      </dsp:nvSpPr>
      <dsp:spPr>
        <a:xfrm>
          <a:off x="2496839" y="1692256"/>
          <a:ext cx="211732" cy="2476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496839" y="1741793"/>
        <a:ext cx="148212" cy="148612"/>
      </dsp:txXfrm>
    </dsp:sp>
    <dsp:sp modelId="{80EC85B6-BB19-4DF2-B42E-2E08D146CFAB}">
      <dsp:nvSpPr>
        <dsp:cNvPr id="0" name=""/>
        <dsp:cNvSpPr/>
      </dsp:nvSpPr>
      <dsp:spPr>
        <a:xfrm>
          <a:off x="2796460" y="1460300"/>
          <a:ext cx="998736" cy="7115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SG" sz="1400" kern="1200" dirty="0"/>
            <a:t>UI Design</a:t>
          </a:r>
          <a:endParaRPr lang="en-US" sz="1400" kern="1200" dirty="0"/>
        </a:p>
      </dsp:txBody>
      <dsp:txXfrm>
        <a:off x="2817302" y="1481142"/>
        <a:ext cx="957052" cy="669915"/>
      </dsp:txXfrm>
    </dsp:sp>
    <dsp:sp modelId="{A730D650-B817-4DAE-AF88-CA5A849FC407}">
      <dsp:nvSpPr>
        <dsp:cNvPr id="0" name=""/>
        <dsp:cNvSpPr/>
      </dsp:nvSpPr>
      <dsp:spPr>
        <a:xfrm>
          <a:off x="3895646" y="1692256"/>
          <a:ext cx="212953" cy="2476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3895646" y="1741793"/>
        <a:ext cx="149067" cy="148612"/>
      </dsp:txXfrm>
    </dsp:sp>
    <dsp:sp modelId="{67E6EC84-C5C0-47A1-81A4-9F5FDCD66A95}">
      <dsp:nvSpPr>
        <dsp:cNvPr id="0" name=""/>
        <dsp:cNvSpPr/>
      </dsp:nvSpPr>
      <dsp:spPr>
        <a:xfrm>
          <a:off x="4196996" y="1460300"/>
          <a:ext cx="998736" cy="7115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66725">
            <a:lnSpc>
              <a:spcPct val="90000"/>
            </a:lnSpc>
            <a:spcBef>
              <a:spcPct val="0"/>
            </a:spcBef>
            <a:spcAft>
              <a:spcPct val="35000"/>
            </a:spcAft>
            <a:buNone/>
          </a:pPr>
          <a:r>
            <a:rPr lang="en-SG" sz="1050" kern="1200" dirty="0"/>
            <a:t>Documentation</a:t>
          </a:r>
          <a:endParaRPr lang="en-US" sz="1050" kern="1200" dirty="0"/>
        </a:p>
      </dsp:txBody>
      <dsp:txXfrm>
        <a:off x="4217838" y="1481142"/>
        <a:ext cx="957052" cy="669915"/>
      </dsp:txXfrm>
    </dsp:sp>
    <dsp:sp modelId="{0345D4BD-285A-423F-A833-C634F475F5C1}">
      <dsp:nvSpPr>
        <dsp:cNvPr id="0" name=""/>
        <dsp:cNvSpPr/>
      </dsp:nvSpPr>
      <dsp:spPr>
        <a:xfrm>
          <a:off x="5295029" y="1692256"/>
          <a:ext cx="210510" cy="2476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5295029" y="1741793"/>
        <a:ext cx="147357" cy="148612"/>
      </dsp:txXfrm>
    </dsp:sp>
    <dsp:sp modelId="{B9C5A840-5C94-4FE4-99A9-9B7B54BB3E88}">
      <dsp:nvSpPr>
        <dsp:cNvPr id="0" name=""/>
        <dsp:cNvSpPr/>
      </dsp:nvSpPr>
      <dsp:spPr>
        <a:xfrm>
          <a:off x="5592921" y="1460300"/>
          <a:ext cx="998736" cy="7115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SG" sz="1300" kern="1200" dirty="0"/>
            <a:t>Buffer</a:t>
          </a:r>
          <a:endParaRPr lang="en-US" sz="1300" kern="1200" dirty="0"/>
        </a:p>
      </dsp:txBody>
      <dsp:txXfrm>
        <a:off x="5613763" y="1481142"/>
        <a:ext cx="957052" cy="669915"/>
      </dsp:txXfrm>
    </dsp:sp>
    <dsp:sp modelId="{8C7EB1B5-E993-4A13-9D4A-2B43F95A4840}">
      <dsp:nvSpPr>
        <dsp:cNvPr id="0" name=""/>
        <dsp:cNvSpPr/>
      </dsp:nvSpPr>
      <dsp:spPr>
        <a:xfrm>
          <a:off x="6691531" y="1692256"/>
          <a:ext cx="211732" cy="24768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6691531" y="1741793"/>
        <a:ext cx="148212" cy="148612"/>
      </dsp:txXfrm>
    </dsp:sp>
    <dsp:sp modelId="{FD19071D-83F2-465A-ABA2-4DDE5D53D770}">
      <dsp:nvSpPr>
        <dsp:cNvPr id="0" name=""/>
        <dsp:cNvSpPr/>
      </dsp:nvSpPr>
      <dsp:spPr>
        <a:xfrm>
          <a:off x="6991152" y="1460300"/>
          <a:ext cx="998736" cy="711599"/>
        </a:xfrm>
        <a:prstGeom prst="roundRect">
          <a:avLst>
            <a:gd name="adj" fmla="val 10000"/>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SG" sz="1300" kern="1200" dirty="0"/>
            <a:t>Final Deployment</a:t>
          </a:r>
          <a:endParaRPr lang="en-US" sz="1300" kern="1200" dirty="0"/>
        </a:p>
      </dsp:txBody>
      <dsp:txXfrm>
        <a:off x="7011994" y="1481142"/>
        <a:ext cx="957052" cy="66991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32FFA5-F368-4CB5-BCD8-43679BABC3EB}" type="datetimeFigureOut">
              <a:rPr lang="en-US" smtClean="0"/>
              <a:t>9/28/2017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47EBF1-832D-4BA3-933F-CD8E48143341}" type="slidenum">
              <a:rPr lang="en-US" smtClean="0"/>
              <a:t>‹#›</a:t>
            </a:fld>
            <a:endParaRPr lang="en-US"/>
          </a:p>
        </p:txBody>
      </p:sp>
    </p:spTree>
    <p:extLst>
      <p:ext uri="{BB962C8B-B14F-4D97-AF65-F5344CB8AC3E}">
        <p14:creationId xmlns:p14="http://schemas.microsoft.com/office/powerpoint/2010/main" val="40867097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www.youtube.com/watch?v=lpvgfmEU2Ck"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01700" lvl="0" indent="-295275" rtl="0">
              <a:lnSpc>
                <a:spcPct val="150000"/>
              </a:lnSpc>
              <a:spcBef>
                <a:spcPts val="300"/>
              </a:spcBef>
              <a:spcAft>
                <a:spcPts val="100"/>
              </a:spcAft>
              <a:buClr>
                <a:srgbClr val="252525"/>
              </a:buClr>
              <a:buSzPct val="95454"/>
              <a:buAutoNum type="arabicPeriod"/>
            </a:pPr>
            <a:r>
              <a:rPr lang="en-SG" sz="1050" dirty="0">
                <a:solidFill>
                  <a:srgbClr val="252525"/>
                </a:solidFill>
              </a:rPr>
              <a:t>Notes:</a:t>
            </a:r>
          </a:p>
          <a:p>
            <a:pPr marL="1574800" lvl="1" indent="-295275" rtl="0">
              <a:lnSpc>
                <a:spcPct val="150000"/>
              </a:lnSpc>
              <a:spcBef>
                <a:spcPts val="600"/>
              </a:spcBef>
              <a:spcAft>
                <a:spcPts val="200"/>
              </a:spcAft>
              <a:buClr>
                <a:srgbClr val="252525"/>
              </a:buClr>
              <a:buSzPct val="95454"/>
              <a:buFont typeface="Arial"/>
              <a:buChar char="●"/>
            </a:pPr>
            <a:r>
              <a:rPr lang="en-SG" sz="1050" dirty="0">
                <a:solidFill>
                  <a:srgbClr val="252525"/>
                </a:solidFill>
              </a:rPr>
              <a:t>Please present in this sequence.</a:t>
            </a:r>
          </a:p>
          <a:p>
            <a:pPr marL="1574800" lvl="1" indent="-295275" rtl="0">
              <a:lnSpc>
                <a:spcPct val="150000"/>
              </a:lnSpc>
              <a:spcBef>
                <a:spcPts val="600"/>
              </a:spcBef>
              <a:spcAft>
                <a:spcPts val="200"/>
              </a:spcAft>
              <a:buClr>
                <a:srgbClr val="252525"/>
              </a:buClr>
              <a:buSzPct val="95454"/>
              <a:buFont typeface="Arial"/>
              <a:buChar char="●"/>
            </a:pPr>
            <a:r>
              <a:rPr lang="en-SG" sz="1050" dirty="0">
                <a:solidFill>
                  <a:srgbClr val="252525"/>
                </a:solidFill>
              </a:rPr>
              <a:t>You will have 10 minutes for your presentation. Decide wisely on how much time you want to allocate on each section. Make sure to do several dry runs so that you know how long your presentation actually takes.</a:t>
            </a:r>
          </a:p>
          <a:p>
            <a:pPr marL="1574800" lvl="1" indent="-295275" rtl="0">
              <a:lnSpc>
                <a:spcPct val="150000"/>
              </a:lnSpc>
              <a:spcBef>
                <a:spcPts val="600"/>
              </a:spcBef>
              <a:spcAft>
                <a:spcPts val="200"/>
              </a:spcAft>
              <a:buClr>
                <a:srgbClr val="252525"/>
              </a:buClr>
              <a:buSzPct val="95454"/>
              <a:buFont typeface="Arial"/>
              <a:buChar char="●"/>
            </a:pPr>
            <a:r>
              <a:rPr lang="en-SG" sz="1050" dirty="0">
                <a:solidFill>
                  <a:srgbClr val="252525"/>
                </a:solidFill>
              </a:rPr>
              <a:t>Not everyone in the team needs to present but the whole team must be present during the presentation.</a:t>
            </a:r>
          </a:p>
          <a:p>
            <a:pPr marL="1574800" lvl="1" indent="-295275" rtl="0">
              <a:lnSpc>
                <a:spcPct val="150000"/>
              </a:lnSpc>
              <a:spcBef>
                <a:spcPts val="600"/>
              </a:spcBef>
              <a:spcAft>
                <a:spcPts val="200"/>
              </a:spcAft>
              <a:buClr>
                <a:srgbClr val="252525"/>
              </a:buClr>
              <a:buSzPct val="95454"/>
              <a:buFont typeface="Arial"/>
              <a:buChar char="●"/>
            </a:pPr>
            <a:r>
              <a:rPr lang="en-SG" sz="1050" dirty="0">
                <a:solidFill>
                  <a:srgbClr val="252525"/>
                </a:solidFill>
              </a:rPr>
              <a:t>Everyone is expected to answer questions.</a:t>
            </a:r>
          </a:p>
          <a:p>
            <a:pPr marL="1574800" lvl="1" indent="-295275" rtl="0">
              <a:lnSpc>
                <a:spcPct val="150000"/>
              </a:lnSpc>
              <a:spcBef>
                <a:spcPts val="600"/>
              </a:spcBef>
              <a:spcAft>
                <a:spcPts val="200"/>
              </a:spcAft>
              <a:buClr>
                <a:srgbClr val="252525"/>
              </a:buClr>
              <a:buSzPct val="95454"/>
              <a:buFont typeface="Arial"/>
              <a:buChar char="●"/>
            </a:pPr>
            <a:r>
              <a:rPr lang="en-SG" sz="1050" dirty="0">
                <a:solidFill>
                  <a:srgbClr val="252525"/>
                </a:solidFill>
              </a:rPr>
              <a:t>Questions can be directed to the team in general or any particular member of the team.</a:t>
            </a:r>
          </a:p>
          <a:p>
            <a:pPr marL="1574800" lvl="1" indent="-295275" rtl="0">
              <a:lnSpc>
                <a:spcPct val="150000"/>
              </a:lnSpc>
              <a:spcBef>
                <a:spcPts val="600"/>
              </a:spcBef>
              <a:spcAft>
                <a:spcPts val="200"/>
              </a:spcAft>
              <a:buClr>
                <a:srgbClr val="252525"/>
              </a:buClr>
              <a:buSzPct val="95454"/>
              <a:buFont typeface="Arial"/>
              <a:buChar char="●"/>
            </a:pPr>
            <a:r>
              <a:rPr lang="en-SG" sz="1050" dirty="0">
                <a:solidFill>
                  <a:srgbClr val="252525"/>
                </a:solidFill>
              </a:rPr>
              <a:t>The order of the presentation will be random.</a:t>
            </a:r>
          </a:p>
          <a:p>
            <a:pPr marL="1574800" lvl="1" indent="-295275" rtl="0">
              <a:lnSpc>
                <a:spcPct val="150000"/>
              </a:lnSpc>
              <a:spcBef>
                <a:spcPts val="600"/>
              </a:spcBef>
              <a:spcAft>
                <a:spcPts val="200"/>
              </a:spcAft>
              <a:buClr>
                <a:srgbClr val="252525"/>
              </a:buClr>
              <a:buSzPct val="95454"/>
              <a:buFont typeface="Arial"/>
              <a:buChar char="●"/>
            </a:pPr>
            <a:r>
              <a:rPr lang="en-SG" sz="1050" dirty="0">
                <a:solidFill>
                  <a:srgbClr val="252525"/>
                </a:solidFill>
              </a:rPr>
              <a:t>The presentation time will start whether or not all team members are present.</a:t>
            </a:r>
          </a:p>
          <a:p>
            <a:pPr marL="1574800" lvl="1" indent="-295275" rtl="0">
              <a:lnSpc>
                <a:spcPct val="150000"/>
              </a:lnSpc>
              <a:spcBef>
                <a:spcPts val="600"/>
              </a:spcBef>
              <a:spcAft>
                <a:spcPts val="200"/>
              </a:spcAft>
              <a:buClr>
                <a:srgbClr val="252525"/>
              </a:buClr>
              <a:buSzPct val="95454"/>
              <a:buFont typeface="Arial"/>
              <a:buChar char="●"/>
            </a:pPr>
            <a:r>
              <a:rPr lang="en-SG" sz="1050" dirty="0">
                <a:solidFill>
                  <a:srgbClr val="252525"/>
                </a:solidFill>
              </a:rPr>
              <a:t>No formal attire required.</a:t>
            </a:r>
          </a:p>
          <a:p>
            <a:pPr marL="1574800" lvl="1" indent="-295275" rtl="0">
              <a:lnSpc>
                <a:spcPct val="150000"/>
              </a:lnSpc>
              <a:spcBef>
                <a:spcPts val="600"/>
              </a:spcBef>
              <a:spcAft>
                <a:spcPts val="200"/>
              </a:spcAft>
              <a:buClr>
                <a:srgbClr val="252525"/>
              </a:buClr>
              <a:buSzPct val="95454"/>
              <a:buFont typeface="Arial"/>
              <a:buChar char="●"/>
            </a:pPr>
            <a:r>
              <a:rPr lang="en-SG" sz="1050" dirty="0">
                <a:solidFill>
                  <a:srgbClr val="252525"/>
                </a:solidFill>
              </a:rPr>
              <a:t>Participation will be judged based on the quality of the questions asked during the Q&amp;A sessions.</a:t>
            </a:r>
          </a:p>
          <a:p>
            <a:pPr marL="1574800" lvl="1" indent="-295275" rtl="0">
              <a:lnSpc>
                <a:spcPct val="150000"/>
              </a:lnSpc>
              <a:spcBef>
                <a:spcPts val="600"/>
              </a:spcBef>
              <a:spcAft>
                <a:spcPts val="200"/>
              </a:spcAft>
              <a:buClr>
                <a:srgbClr val="252525"/>
              </a:buClr>
              <a:buSzPct val="95454"/>
              <a:buFont typeface="Arial"/>
              <a:buChar char="●"/>
            </a:pPr>
            <a:r>
              <a:rPr lang="en-SG" sz="1050" dirty="0">
                <a:solidFill>
                  <a:srgbClr val="252525"/>
                </a:solidFill>
              </a:rPr>
              <a:t>Read the additional slides (in eLearn) for additional information about the presentation.</a:t>
            </a:r>
          </a:p>
          <a:p>
            <a:pPr lvl="0">
              <a:spcBef>
                <a:spcPts val="0"/>
              </a:spcBef>
              <a:buNone/>
            </a:pPr>
            <a:endParaRPr lang="en-SG" dirty="0"/>
          </a:p>
          <a:p>
            <a:endParaRPr lang="en-US" dirty="0"/>
          </a:p>
        </p:txBody>
      </p:sp>
      <p:sp>
        <p:nvSpPr>
          <p:cNvPr id="4" name="Slide Number Placeholder 3"/>
          <p:cNvSpPr>
            <a:spLocks noGrp="1"/>
          </p:cNvSpPr>
          <p:nvPr>
            <p:ph type="sldNum" sz="quarter" idx="10"/>
          </p:nvPr>
        </p:nvSpPr>
        <p:spPr/>
        <p:txBody>
          <a:bodyPr/>
          <a:lstStyle/>
          <a:p>
            <a:fld id="{9B47EBF1-832D-4BA3-933F-CD8E48143341}" type="slidenum">
              <a:rPr lang="en-US" smtClean="0"/>
              <a:t>1</a:t>
            </a:fld>
            <a:endParaRPr lang="en-US"/>
          </a:p>
        </p:txBody>
      </p:sp>
    </p:spTree>
    <p:extLst>
      <p:ext uri="{BB962C8B-B14F-4D97-AF65-F5344CB8AC3E}">
        <p14:creationId xmlns:p14="http://schemas.microsoft.com/office/powerpoint/2010/main" val="19407108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B47EBF1-832D-4BA3-933F-CD8E48143341}" type="slidenum">
              <a:rPr lang="en-US" smtClean="0"/>
              <a:t>14</a:t>
            </a:fld>
            <a:endParaRPr lang="en-US"/>
          </a:p>
        </p:txBody>
      </p:sp>
    </p:spTree>
    <p:extLst>
      <p:ext uri="{BB962C8B-B14F-4D97-AF65-F5344CB8AC3E}">
        <p14:creationId xmlns:p14="http://schemas.microsoft.com/office/powerpoint/2010/main" val="21563827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B47EBF1-832D-4BA3-933F-CD8E48143341}" type="slidenum">
              <a:rPr lang="en-US" smtClean="0"/>
              <a:t>15</a:t>
            </a:fld>
            <a:endParaRPr lang="en-US"/>
          </a:p>
        </p:txBody>
      </p:sp>
    </p:spTree>
    <p:extLst>
      <p:ext uri="{BB962C8B-B14F-4D97-AF65-F5344CB8AC3E}">
        <p14:creationId xmlns:p14="http://schemas.microsoft.com/office/powerpoint/2010/main" val="19367473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3</a:t>
            </a:r>
          </a:p>
          <a:p>
            <a:r>
              <a:rPr lang="en-SG" dirty="0"/>
              <a:t>3</a:t>
            </a:r>
          </a:p>
          <a:p>
            <a:r>
              <a:rPr lang="en-SG" dirty="0"/>
              <a:t>2</a:t>
            </a:r>
          </a:p>
          <a:p>
            <a:r>
              <a:rPr lang="en-SG" dirty="0"/>
              <a:t>-</a:t>
            </a:r>
          </a:p>
          <a:p>
            <a:r>
              <a:rPr lang="en-SG" dirty="0"/>
              <a:t>1</a:t>
            </a:r>
          </a:p>
          <a:p>
            <a:endParaRPr lang="en-SG" dirty="0"/>
          </a:p>
          <a:p>
            <a:endParaRPr lang="en-US" dirty="0"/>
          </a:p>
        </p:txBody>
      </p:sp>
      <p:sp>
        <p:nvSpPr>
          <p:cNvPr id="4" name="Slide Number Placeholder 3"/>
          <p:cNvSpPr>
            <a:spLocks noGrp="1"/>
          </p:cNvSpPr>
          <p:nvPr>
            <p:ph type="sldNum" sz="quarter" idx="10"/>
          </p:nvPr>
        </p:nvSpPr>
        <p:spPr/>
        <p:txBody>
          <a:bodyPr/>
          <a:lstStyle/>
          <a:p>
            <a:fld id="{9B47EBF1-832D-4BA3-933F-CD8E48143341}" type="slidenum">
              <a:rPr lang="en-US" smtClean="0"/>
              <a:t>16</a:t>
            </a:fld>
            <a:endParaRPr lang="en-US"/>
          </a:p>
        </p:txBody>
      </p:sp>
    </p:spTree>
    <p:extLst>
      <p:ext uri="{BB962C8B-B14F-4D97-AF65-F5344CB8AC3E}">
        <p14:creationId xmlns:p14="http://schemas.microsoft.com/office/powerpoint/2010/main" val="26905999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01700" lvl="0" indent="-295275" rtl="0">
              <a:lnSpc>
                <a:spcPct val="150000"/>
              </a:lnSpc>
              <a:spcBef>
                <a:spcPts val="300"/>
              </a:spcBef>
              <a:spcAft>
                <a:spcPts val="100"/>
              </a:spcAft>
              <a:buClr>
                <a:srgbClr val="252525"/>
              </a:buClr>
              <a:buSzPct val="95454"/>
              <a:buAutoNum type="arabicPeriod"/>
            </a:pPr>
            <a:r>
              <a:rPr lang="en-GB" sz="1050" dirty="0">
                <a:solidFill>
                  <a:srgbClr val="252525"/>
                </a:solidFill>
              </a:rPr>
              <a:t>Metrics (Schedule &amp; Bug)</a:t>
            </a:r>
          </a:p>
          <a:p>
            <a:pPr marL="1574800" lvl="1" indent="-295275" rtl="0">
              <a:lnSpc>
                <a:spcPct val="150000"/>
              </a:lnSpc>
              <a:spcBef>
                <a:spcPts val="600"/>
              </a:spcBef>
              <a:spcAft>
                <a:spcPts val="200"/>
              </a:spcAft>
              <a:buClr>
                <a:srgbClr val="252525"/>
              </a:buClr>
              <a:buSzPct val="95454"/>
              <a:buFont typeface="Arial"/>
              <a:buChar char="●"/>
            </a:pPr>
            <a:r>
              <a:rPr lang="en-GB" sz="1050" dirty="0">
                <a:solidFill>
                  <a:srgbClr val="252525"/>
                </a:solidFill>
              </a:rPr>
              <a:t>What is the current value for each metric &amp; did you have to take any action according to your mitigation plan?</a:t>
            </a:r>
          </a:p>
          <a:p>
            <a:endParaRPr lang="en-US" dirty="0"/>
          </a:p>
          <a:p>
            <a:endParaRPr lang="en-US" dirty="0"/>
          </a:p>
        </p:txBody>
      </p:sp>
      <p:sp>
        <p:nvSpPr>
          <p:cNvPr id="4" name="Slide Number Placeholder 3"/>
          <p:cNvSpPr>
            <a:spLocks noGrp="1"/>
          </p:cNvSpPr>
          <p:nvPr>
            <p:ph type="sldNum" sz="quarter" idx="10"/>
          </p:nvPr>
        </p:nvSpPr>
        <p:spPr/>
        <p:txBody>
          <a:bodyPr/>
          <a:lstStyle/>
          <a:p>
            <a:fld id="{9B47EBF1-832D-4BA3-933F-CD8E48143341}" type="slidenum">
              <a:rPr lang="en-US" smtClean="0"/>
              <a:t>17</a:t>
            </a:fld>
            <a:endParaRPr lang="en-US"/>
          </a:p>
        </p:txBody>
      </p:sp>
    </p:spTree>
    <p:extLst>
      <p:ext uri="{BB962C8B-B14F-4D97-AF65-F5344CB8AC3E}">
        <p14:creationId xmlns:p14="http://schemas.microsoft.com/office/powerpoint/2010/main" val="21511579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88.235%</a:t>
            </a:r>
          </a:p>
        </p:txBody>
      </p:sp>
      <p:sp>
        <p:nvSpPr>
          <p:cNvPr id="4" name="Slide Number Placeholder 3"/>
          <p:cNvSpPr>
            <a:spLocks noGrp="1"/>
          </p:cNvSpPr>
          <p:nvPr>
            <p:ph type="sldNum" sz="quarter" idx="10"/>
          </p:nvPr>
        </p:nvSpPr>
        <p:spPr/>
        <p:txBody>
          <a:bodyPr/>
          <a:lstStyle/>
          <a:p>
            <a:fld id="{5B5791AD-03EB-4A33-B3FA-7A9D037D3973}" type="slidenum">
              <a:rPr lang="en-SG" smtClean="0"/>
              <a:t>21</a:t>
            </a:fld>
            <a:endParaRPr lang="en-SG"/>
          </a:p>
        </p:txBody>
      </p:sp>
    </p:spTree>
    <p:extLst>
      <p:ext uri="{BB962C8B-B14F-4D97-AF65-F5344CB8AC3E}">
        <p14:creationId xmlns:p14="http://schemas.microsoft.com/office/powerpoint/2010/main" val="1935086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01700" lvl="0" indent="-295275" rtl="0">
              <a:lnSpc>
                <a:spcPct val="150000"/>
              </a:lnSpc>
              <a:spcBef>
                <a:spcPts val="300"/>
              </a:spcBef>
              <a:spcAft>
                <a:spcPts val="100"/>
              </a:spcAft>
              <a:buClr>
                <a:srgbClr val="252525"/>
              </a:buClr>
              <a:buSzPct val="95454"/>
              <a:buAutoNum type="arabicPeriod"/>
            </a:pPr>
            <a:r>
              <a:rPr lang="en-GB" sz="1050" dirty="0">
                <a:solidFill>
                  <a:srgbClr val="252525"/>
                </a:solidFill>
              </a:rPr>
              <a:t>Roles &amp; responsibilities</a:t>
            </a:r>
          </a:p>
          <a:p>
            <a:pPr marL="1574800" lvl="1" indent="-295275" rtl="0">
              <a:lnSpc>
                <a:spcPct val="150000"/>
              </a:lnSpc>
              <a:spcBef>
                <a:spcPts val="600"/>
              </a:spcBef>
              <a:spcAft>
                <a:spcPts val="200"/>
              </a:spcAft>
              <a:buClr>
                <a:srgbClr val="252525"/>
              </a:buClr>
              <a:buSzPct val="95454"/>
              <a:buFont typeface="Arial"/>
              <a:buChar char="●"/>
            </a:pPr>
            <a:r>
              <a:rPr lang="en-GB" sz="1050" dirty="0">
                <a:solidFill>
                  <a:srgbClr val="252525"/>
                </a:solidFill>
              </a:rPr>
              <a:t>Who is doing what (Project Manager, coder, etc.)?</a:t>
            </a:r>
          </a:p>
          <a:p>
            <a:pPr marL="1574800" lvl="1" indent="-295275" rtl="0">
              <a:lnSpc>
                <a:spcPct val="150000"/>
              </a:lnSpc>
              <a:spcBef>
                <a:spcPts val="600"/>
              </a:spcBef>
              <a:spcAft>
                <a:spcPts val="200"/>
              </a:spcAft>
              <a:buClr>
                <a:srgbClr val="252525"/>
              </a:buClr>
              <a:buSzPct val="95454"/>
              <a:buFont typeface="Arial"/>
              <a:buChar char="●"/>
            </a:pPr>
            <a:r>
              <a:rPr lang="en-GB" sz="1050" dirty="0">
                <a:solidFill>
                  <a:srgbClr val="252525"/>
                </a:solidFill>
              </a:rPr>
              <a:t>What is the rotation plan? List specifically the PM is in charge of which milestone?</a:t>
            </a:r>
          </a:p>
          <a:p>
            <a:pPr marL="901700" lvl="0" indent="-295275" rtl="0">
              <a:lnSpc>
                <a:spcPct val="150000"/>
              </a:lnSpc>
              <a:spcBef>
                <a:spcPts val="300"/>
              </a:spcBef>
              <a:spcAft>
                <a:spcPts val="100"/>
              </a:spcAft>
              <a:buClr>
                <a:srgbClr val="252525"/>
              </a:buClr>
              <a:buSzPct val="95454"/>
              <a:buAutoNum type="arabicPeriod"/>
            </a:pPr>
            <a:r>
              <a:rPr lang="en-GB" sz="1050" dirty="0">
                <a:solidFill>
                  <a:srgbClr val="252525"/>
                </a:solidFill>
              </a:rPr>
              <a:t>What are the pair programming teams and the rotation plan for the teams?</a:t>
            </a:r>
          </a:p>
          <a:p>
            <a:pPr marL="1574800" marR="127000" lvl="1" indent="-295275" rtl="0">
              <a:lnSpc>
                <a:spcPct val="150000"/>
              </a:lnSpc>
              <a:spcBef>
                <a:spcPts val="600"/>
              </a:spcBef>
              <a:spcAft>
                <a:spcPts val="200"/>
              </a:spcAft>
              <a:buClr>
                <a:srgbClr val="252525"/>
              </a:buClr>
              <a:buSzPct val="95454"/>
              <a:buFont typeface="Arial"/>
              <a:buChar char="●"/>
            </a:pPr>
            <a:r>
              <a:rPr lang="en-GB" sz="1050" dirty="0">
                <a:solidFill>
                  <a:srgbClr val="252525"/>
                </a:solidFill>
              </a:rPr>
              <a:t>Video on presentation tips: </a:t>
            </a:r>
            <a:r>
              <a:rPr lang="en-GB" sz="1050" u="sng" dirty="0">
                <a:solidFill>
                  <a:srgbClr val="663366"/>
                </a:solidFill>
                <a:hlinkClick r:id="rId3"/>
              </a:rPr>
              <a:t>http://www.youtube.com/watch?v=lpvgfmEU2Ck</a:t>
            </a:r>
          </a:p>
          <a:p>
            <a:endParaRPr lang="en-US" dirty="0"/>
          </a:p>
        </p:txBody>
      </p:sp>
      <p:sp>
        <p:nvSpPr>
          <p:cNvPr id="4" name="Slide Number Placeholder 3"/>
          <p:cNvSpPr>
            <a:spLocks noGrp="1"/>
          </p:cNvSpPr>
          <p:nvPr>
            <p:ph type="sldNum" sz="quarter" idx="10"/>
          </p:nvPr>
        </p:nvSpPr>
        <p:spPr/>
        <p:txBody>
          <a:bodyPr/>
          <a:lstStyle/>
          <a:p>
            <a:fld id="{9B47EBF1-832D-4BA3-933F-CD8E48143341}" type="slidenum">
              <a:rPr lang="en-US" smtClean="0"/>
              <a:t>26</a:t>
            </a:fld>
            <a:endParaRPr lang="en-US"/>
          </a:p>
        </p:txBody>
      </p:sp>
    </p:spTree>
    <p:extLst>
      <p:ext uri="{BB962C8B-B14F-4D97-AF65-F5344CB8AC3E}">
        <p14:creationId xmlns:p14="http://schemas.microsoft.com/office/powerpoint/2010/main" val="538483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01700" lvl="0" indent="-295275" rtl="0">
              <a:lnSpc>
                <a:spcPct val="150000"/>
              </a:lnSpc>
              <a:spcBef>
                <a:spcPts val="300"/>
              </a:spcBef>
              <a:spcAft>
                <a:spcPts val="100"/>
              </a:spcAft>
              <a:buClr>
                <a:srgbClr val="252525"/>
              </a:buClr>
              <a:buSzPct val="95454"/>
              <a:buAutoNum type="arabicPeriod"/>
            </a:pPr>
            <a:r>
              <a:rPr lang="en-GB" sz="1050" dirty="0">
                <a:solidFill>
                  <a:srgbClr val="252525"/>
                </a:solidFill>
              </a:rPr>
              <a:t>Functionalities</a:t>
            </a:r>
          </a:p>
          <a:p>
            <a:pPr marL="1574800" lvl="1" indent="-295275" rtl="0">
              <a:lnSpc>
                <a:spcPct val="150000"/>
              </a:lnSpc>
              <a:spcBef>
                <a:spcPts val="600"/>
              </a:spcBef>
              <a:spcAft>
                <a:spcPts val="200"/>
              </a:spcAft>
              <a:buClr>
                <a:srgbClr val="252525"/>
              </a:buClr>
              <a:buSzPct val="95454"/>
              <a:buFont typeface="Arial"/>
              <a:buChar char="●"/>
            </a:pPr>
            <a:r>
              <a:rPr lang="en-GB" sz="1050" dirty="0">
                <a:solidFill>
                  <a:srgbClr val="252525"/>
                </a:solidFill>
              </a:rPr>
              <a:t>Do you plan to drop/add any functionalities?</a:t>
            </a:r>
          </a:p>
          <a:p>
            <a:pPr marL="1574800" lvl="1" indent="-295275" rtl="0">
              <a:lnSpc>
                <a:spcPct val="150000"/>
              </a:lnSpc>
              <a:spcBef>
                <a:spcPts val="600"/>
              </a:spcBef>
              <a:spcAft>
                <a:spcPts val="200"/>
              </a:spcAft>
              <a:buClr>
                <a:srgbClr val="252525"/>
              </a:buClr>
              <a:buSzPct val="95454"/>
              <a:buFont typeface="Arial"/>
              <a:buChar char="●"/>
            </a:pPr>
            <a:r>
              <a:rPr lang="en-GB" sz="1050" dirty="0">
                <a:solidFill>
                  <a:srgbClr val="252525"/>
                </a:solidFill>
              </a:rPr>
              <a:t>Do you plan to use any frameworks, or stick with MVC or JSP Model 1 or JSP only?</a:t>
            </a:r>
          </a:p>
          <a:p>
            <a:pPr marL="1574800" lvl="1" indent="-295275" rtl="0">
              <a:lnSpc>
                <a:spcPct val="150000"/>
              </a:lnSpc>
              <a:spcBef>
                <a:spcPts val="600"/>
              </a:spcBef>
              <a:spcAft>
                <a:spcPts val="200"/>
              </a:spcAft>
              <a:buClr>
                <a:srgbClr val="252525"/>
              </a:buClr>
              <a:buSzPct val="95454"/>
              <a:buFont typeface="Arial"/>
              <a:buChar char="●"/>
            </a:pPr>
            <a:r>
              <a:rPr lang="en-GB" sz="1050" dirty="0">
                <a:solidFill>
                  <a:srgbClr val="252525"/>
                </a:solidFill>
              </a:rPr>
              <a:t>There is no need to show any domain diagram, sequence diagrams, class diagrams or use cases.</a:t>
            </a:r>
          </a:p>
        </p:txBody>
      </p:sp>
      <p:sp>
        <p:nvSpPr>
          <p:cNvPr id="4" name="Slide Number Placeholder 3"/>
          <p:cNvSpPr>
            <a:spLocks noGrp="1"/>
          </p:cNvSpPr>
          <p:nvPr>
            <p:ph type="sldNum" sz="quarter" idx="10"/>
          </p:nvPr>
        </p:nvSpPr>
        <p:spPr/>
        <p:txBody>
          <a:bodyPr/>
          <a:lstStyle/>
          <a:p>
            <a:fld id="{9B47EBF1-832D-4BA3-933F-CD8E48143341}" type="slidenum">
              <a:rPr lang="en-US" smtClean="0"/>
              <a:t>2</a:t>
            </a:fld>
            <a:endParaRPr lang="en-US"/>
          </a:p>
        </p:txBody>
      </p:sp>
    </p:spTree>
    <p:extLst>
      <p:ext uri="{BB962C8B-B14F-4D97-AF65-F5344CB8AC3E}">
        <p14:creationId xmlns:p14="http://schemas.microsoft.com/office/powerpoint/2010/main" val="3302951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0D66036A-B764-4800-9977-15EB2CD9A3BD}"/>
              </a:ext>
            </a:extLst>
          </p:cNvPr>
          <p:cNvSpPr>
            <a:spLocks noGrp="1" noChangeArrowheads="1"/>
          </p:cNvSpPr>
          <p:nvPr>
            <p:ph type="sldNum" sz="quarter" idx="5"/>
          </p:nvPr>
        </p:nvSpPr>
        <p:spPr/>
        <p:txBody>
          <a:bodyPr/>
          <a:lstStyle>
            <a:lvl1pPr>
              <a:defRPr>
                <a:solidFill>
                  <a:schemeClr val="tx1"/>
                </a:solidFill>
                <a:latin typeface="Tahoma" panose="020B0604030504040204" pitchFamily="34" charset="0"/>
                <a:ea typeface="ＭＳ Ｐゴシック" panose="020B0600070205080204" pitchFamily="34" charset="-128"/>
              </a:defRPr>
            </a:lvl1pPr>
            <a:lvl2pPr marL="742950" indent="-285750">
              <a:defRPr>
                <a:solidFill>
                  <a:schemeClr val="tx1"/>
                </a:solidFill>
                <a:latin typeface="Tahoma" panose="020B0604030504040204" pitchFamily="34" charset="0"/>
                <a:ea typeface="ＭＳ Ｐゴシック" panose="020B0600070205080204" pitchFamily="34" charset="-128"/>
              </a:defRPr>
            </a:lvl2pPr>
            <a:lvl3pPr marL="1143000" indent="-228600">
              <a:defRPr>
                <a:solidFill>
                  <a:schemeClr val="tx1"/>
                </a:solidFill>
                <a:latin typeface="Tahoma" panose="020B0604030504040204" pitchFamily="34" charset="0"/>
                <a:ea typeface="ＭＳ Ｐゴシック" panose="020B0600070205080204" pitchFamily="34" charset="-128"/>
              </a:defRPr>
            </a:lvl3pPr>
            <a:lvl4pPr marL="1600200" indent="-228600">
              <a:defRPr>
                <a:solidFill>
                  <a:schemeClr val="tx1"/>
                </a:solidFill>
                <a:latin typeface="Tahoma" panose="020B0604030504040204" pitchFamily="34" charset="0"/>
                <a:ea typeface="ＭＳ Ｐゴシック" panose="020B0600070205080204" pitchFamily="34" charset="-128"/>
              </a:defRPr>
            </a:lvl4pPr>
            <a:lvl5pPr marL="2057400" indent="-228600">
              <a:defRPr>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9pPr>
          </a:lstStyle>
          <a:p>
            <a:fld id="{D69AC990-2EEE-44A0-B38F-0FE9E0910530}" type="slidenum">
              <a:rPr lang="en-GB" altLang="en-US">
                <a:latin typeface="Arial" panose="020B0604020202020204" pitchFamily="34" charset="0"/>
              </a:rPr>
              <a:pPr/>
              <a:t>3</a:t>
            </a:fld>
            <a:endParaRPr lang="en-GB" altLang="en-US">
              <a:latin typeface="Arial" panose="020B0604020202020204" pitchFamily="34" charset="0"/>
            </a:endParaRPr>
          </a:p>
        </p:txBody>
      </p:sp>
      <p:sp>
        <p:nvSpPr>
          <p:cNvPr id="1449986" name="Rectangle 2">
            <a:extLst>
              <a:ext uri="{FF2B5EF4-FFF2-40B4-BE49-F238E27FC236}">
                <a16:creationId xmlns:a16="http://schemas.microsoft.com/office/drawing/2014/main" id="{C3164923-DC3D-40CC-827B-5547FF08CC49}"/>
              </a:ext>
            </a:extLst>
          </p:cNvPr>
          <p:cNvSpPr>
            <a:spLocks noGrp="1" noRot="1" noChangeAspect="1" noChangeArrowheads="1" noTextEdit="1"/>
          </p:cNvSpPr>
          <p:nvPr>
            <p:ph type="sldImg"/>
          </p:nvPr>
        </p:nvSpPr>
        <p:spPr>
          <a:xfrm>
            <a:off x="917575" y="744538"/>
            <a:ext cx="4962525" cy="3722687"/>
          </a:xfrm>
          <a:ln/>
          <a:extLst>
            <a:ext uri="{FAA26D3D-D897-4be2-8F04-BA451C77F1D7}"/>
          </a:extLst>
        </p:spPr>
      </p:sp>
      <p:sp>
        <p:nvSpPr>
          <p:cNvPr id="1449987" name="Rectangle 3">
            <a:extLst>
              <a:ext uri="{FF2B5EF4-FFF2-40B4-BE49-F238E27FC236}">
                <a16:creationId xmlns:a16="http://schemas.microsoft.com/office/drawing/2014/main" id="{8AE9CD39-D93C-4D20-9193-AA81E59BC917}"/>
              </a:ext>
            </a:extLst>
          </p:cNvPr>
          <p:cNvSpPr>
            <a:spLocks noGrp="1" noChangeArrowheads="1"/>
          </p:cNvSpPr>
          <p:nvPr>
            <p:ph type="body" idx="1"/>
          </p:nvPr>
        </p:nvSpPr>
        <p:spPr/>
        <p:txBody>
          <a:bodyPr/>
          <a:lstStyle/>
          <a:p>
            <a:pPr eaLnBrk="1" hangingPunct="1"/>
            <a:r>
              <a:rPr lang="en-US" altLang="en-US">
                <a:latin typeface="Arial" panose="020B0604020202020204" pitchFamily="34" charset="0"/>
              </a:rPr>
              <a:t>The model 2 access model is the access model that realize the MVC model.  The Model 2 architecture is an approach that uses both servlets and JSP to build web application. It uses JSP to generate the presentation layer and servlets to perform process-intensive tasks. Here, the servlet acts as the </a:t>
            </a:r>
            <a:r>
              <a:rPr lang="en-US" altLang="en-US" i="1">
                <a:latin typeface="Arial" panose="020B0604020202020204" pitchFamily="34" charset="0"/>
              </a:rPr>
              <a:t>controller</a:t>
            </a:r>
            <a:r>
              <a:rPr lang="en-US" altLang="en-US">
                <a:latin typeface="Arial" panose="020B0604020202020204" pitchFamily="34" charset="0"/>
              </a:rPr>
              <a:t> and is in charge of the request processing and the creation of any beans or objects used by the JSP, as well as deciding, depending on the user's actions, which JSP page to forward the request to. </a:t>
            </a:r>
          </a:p>
          <a:p>
            <a:pPr eaLnBrk="1" hangingPunct="1"/>
            <a:endParaRPr lang="en-US" altLang="en-US">
              <a:latin typeface="Arial" panose="020B0604020202020204" pitchFamily="34" charset="0"/>
            </a:endParaRPr>
          </a:p>
          <a:p>
            <a:pPr eaLnBrk="1" hangingPunct="1"/>
            <a:r>
              <a:rPr lang="en-US" altLang="en-US">
                <a:latin typeface="Arial" panose="020B0604020202020204" pitchFamily="34" charset="0"/>
              </a:rPr>
              <a:t>There is no processing logic within the JSP page itself.  The page basically retrieves objects previously created by the servlet, and extracting the dynamic information from these objects for insertion within static templates. </a:t>
            </a:r>
          </a:p>
          <a:p>
            <a:pPr eaLnBrk="1" hangingPunct="1"/>
            <a:endParaRPr lang="en-US" altLang="en-US">
              <a:latin typeface="Arial" panose="020B0604020202020204" pitchFamily="34" charset="0"/>
            </a:endParaRPr>
          </a:p>
          <a:p>
            <a:pPr eaLnBrk="1" hangingPunct="1"/>
            <a:r>
              <a:rPr lang="en-US" altLang="en-US">
                <a:latin typeface="Arial" panose="020B0604020202020204" pitchFamily="34" charset="0"/>
              </a:rPr>
              <a:t>This led to a clean separation of presentation from content.  The leading to clear delineation of the roles and responsibilities of the developers and page designers on your programming team. In fact, the more complex your application, the greater the benefits of using the Model 2 architecture should be. </a:t>
            </a:r>
          </a:p>
          <a:p>
            <a:pPr eaLnBrk="1" hangingPunct="1"/>
            <a:endParaRPr lang="en-US" altLang="en-US">
              <a:latin typeface="Arial" panose="020B0604020202020204" pitchFamily="34" charset="0"/>
            </a:endParaRPr>
          </a:p>
          <a:p>
            <a:pPr eaLnBrk="1" hangingPunct="1"/>
            <a:r>
              <a:rPr lang="en-US" altLang="en-US">
                <a:latin typeface="Arial" panose="020B0604020202020204" pitchFamily="34" charset="0"/>
              </a:rPr>
              <a:t>http://www.javaworld.com/javaworld/jw-12-1999/jw-12-ssj-jspmvc_p.html</a:t>
            </a:r>
          </a:p>
        </p:txBody>
      </p:sp>
    </p:spTree>
    <p:extLst>
      <p:ext uri="{BB962C8B-B14F-4D97-AF65-F5344CB8AC3E}">
        <p14:creationId xmlns:p14="http://schemas.microsoft.com/office/powerpoint/2010/main" val="10364945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901700" lvl="0" indent="-295275" rtl="0">
              <a:lnSpc>
                <a:spcPct val="150000"/>
              </a:lnSpc>
              <a:spcBef>
                <a:spcPts val="300"/>
              </a:spcBef>
              <a:spcAft>
                <a:spcPts val="100"/>
              </a:spcAft>
              <a:buClr>
                <a:srgbClr val="252525"/>
              </a:buClr>
              <a:buSzPct val="95454"/>
              <a:buAutoNum type="arabicPeriod"/>
            </a:pPr>
            <a:r>
              <a:rPr lang="en-GB" sz="1050" dirty="0">
                <a:solidFill>
                  <a:srgbClr val="252525"/>
                </a:solidFill>
              </a:rPr>
              <a:t>Schedule</a:t>
            </a:r>
          </a:p>
          <a:p>
            <a:pPr marL="1574800" lvl="1" indent="-295275" rtl="0">
              <a:lnSpc>
                <a:spcPct val="150000"/>
              </a:lnSpc>
              <a:spcBef>
                <a:spcPts val="600"/>
              </a:spcBef>
              <a:spcAft>
                <a:spcPts val="200"/>
              </a:spcAft>
              <a:buClr>
                <a:srgbClr val="252525"/>
              </a:buClr>
              <a:buSzPct val="95454"/>
              <a:buFont typeface="Arial"/>
              <a:buChar char="●"/>
            </a:pPr>
            <a:r>
              <a:rPr lang="en-GB" sz="1050" dirty="0">
                <a:solidFill>
                  <a:srgbClr val="252525"/>
                </a:solidFill>
              </a:rPr>
              <a:t>Tell us your schedule. Do not show us the raw schedule on the scheduling spreadsheet. Summarize it but give us sufficient details to have a bird’s-eye view of your project.</a:t>
            </a:r>
          </a:p>
          <a:p>
            <a:endParaRPr lang="en-US" dirty="0"/>
          </a:p>
        </p:txBody>
      </p:sp>
      <p:sp>
        <p:nvSpPr>
          <p:cNvPr id="4" name="Slide Number Placeholder 3"/>
          <p:cNvSpPr>
            <a:spLocks noGrp="1"/>
          </p:cNvSpPr>
          <p:nvPr>
            <p:ph type="sldNum" sz="quarter" idx="10"/>
          </p:nvPr>
        </p:nvSpPr>
        <p:spPr/>
        <p:txBody>
          <a:bodyPr/>
          <a:lstStyle/>
          <a:p>
            <a:fld id="{9B47EBF1-832D-4BA3-933F-CD8E48143341}" type="slidenum">
              <a:rPr lang="en-US" smtClean="0"/>
              <a:t>4</a:t>
            </a:fld>
            <a:endParaRPr lang="en-US"/>
          </a:p>
        </p:txBody>
      </p:sp>
    </p:spTree>
    <p:extLst>
      <p:ext uri="{BB962C8B-B14F-4D97-AF65-F5344CB8AC3E}">
        <p14:creationId xmlns:p14="http://schemas.microsoft.com/office/powerpoint/2010/main" val="3886745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Bef>
                <a:spcPts val="0"/>
              </a:spcBef>
              <a:buNone/>
            </a:pPr>
            <a:r>
              <a:rPr lang="en-GB" dirty="0"/>
              <a:t>What are your planned iterations and what are the tasks in each iteration?</a:t>
            </a:r>
          </a:p>
          <a:p>
            <a:pPr lvl="0">
              <a:spcBef>
                <a:spcPts val="0"/>
              </a:spcBef>
              <a:buNone/>
            </a:pPr>
            <a:r>
              <a:rPr lang="en-GB" dirty="0"/>
              <a:t>What are your milestones?</a:t>
            </a:r>
          </a:p>
          <a:p>
            <a:pPr lvl="0" rtl="0">
              <a:spcBef>
                <a:spcPts val="0"/>
              </a:spcBef>
              <a:buNone/>
            </a:pPr>
            <a:r>
              <a:rPr lang="en-GB" dirty="0"/>
              <a:t>How much buffer time do you have?</a:t>
            </a:r>
          </a:p>
          <a:p>
            <a:endParaRPr lang="en-US" dirty="0"/>
          </a:p>
        </p:txBody>
      </p:sp>
      <p:sp>
        <p:nvSpPr>
          <p:cNvPr id="4" name="Slide Number Placeholder 3"/>
          <p:cNvSpPr>
            <a:spLocks noGrp="1"/>
          </p:cNvSpPr>
          <p:nvPr>
            <p:ph type="sldNum" sz="quarter" idx="10"/>
          </p:nvPr>
        </p:nvSpPr>
        <p:spPr/>
        <p:txBody>
          <a:bodyPr/>
          <a:lstStyle/>
          <a:p>
            <a:fld id="{9B47EBF1-832D-4BA3-933F-CD8E48143341}" type="slidenum">
              <a:rPr lang="en-US" smtClean="0"/>
              <a:t>5</a:t>
            </a:fld>
            <a:endParaRPr lang="en-US"/>
          </a:p>
        </p:txBody>
      </p:sp>
    </p:spTree>
    <p:extLst>
      <p:ext uri="{BB962C8B-B14F-4D97-AF65-F5344CB8AC3E}">
        <p14:creationId xmlns:p14="http://schemas.microsoft.com/office/powerpoint/2010/main" val="19653560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Show us your critical path.</a:t>
            </a:r>
          </a:p>
          <a:p>
            <a:endParaRPr lang="en-US" dirty="0"/>
          </a:p>
        </p:txBody>
      </p:sp>
      <p:sp>
        <p:nvSpPr>
          <p:cNvPr id="4" name="Slide Number Placeholder 3"/>
          <p:cNvSpPr>
            <a:spLocks noGrp="1"/>
          </p:cNvSpPr>
          <p:nvPr>
            <p:ph type="sldNum" sz="quarter" idx="10"/>
          </p:nvPr>
        </p:nvSpPr>
        <p:spPr/>
        <p:txBody>
          <a:bodyPr/>
          <a:lstStyle/>
          <a:p>
            <a:fld id="{9B47EBF1-832D-4BA3-933F-CD8E48143341}" type="slidenum">
              <a:rPr lang="en-US" smtClean="0"/>
              <a:t>8</a:t>
            </a:fld>
            <a:endParaRPr lang="en-US"/>
          </a:p>
        </p:txBody>
      </p:sp>
    </p:spTree>
    <p:extLst>
      <p:ext uri="{BB962C8B-B14F-4D97-AF65-F5344CB8AC3E}">
        <p14:creationId xmlns:p14="http://schemas.microsoft.com/office/powerpoint/2010/main" val="715401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B47EBF1-832D-4BA3-933F-CD8E48143341}" type="slidenum">
              <a:rPr lang="en-US" smtClean="0"/>
              <a:t>11</a:t>
            </a:fld>
            <a:endParaRPr lang="en-US"/>
          </a:p>
        </p:txBody>
      </p:sp>
    </p:spTree>
    <p:extLst>
      <p:ext uri="{BB962C8B-B14F-4D97-AF65-F5344CB8AC3E}">
        <p14:creationId xmlns:p14="http://schemas.microsoft.com/office/powerpoint/2010/main" val="2561435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1 day</a:t>
            </a:r>
          </a:p>
          <a:p>
            <a:r>
              <a:rPr lang="en-SG" dirty="0" err="1"/>
              <a:t>Blr</a:t>
            </a:r>
            <a:r>
              <a:rPr lang="en-SG" dirty="0"/>
              <a:t> next places 2 days</a:t>
            </a:r>
          </a:p>
          <a:p>
            <a:r>
              <a:rPr lang="en-SG" dirty="0"/>
              <a:t>Next companion 1 day</a:t>
            </a:r>
          </a:p>
          <a:p>
            <a:endParaRPr lang="en-SG" dirty="0"/>
          </a:p>
          <a:p>
            <a:r>
              <a:rPr lang="en-SG" dirty="0"/>
              <a:t>Familiarising with </a:t>
            </a:r>
            <a:r>
              <a:rPr lang="en-SG" dirty="0" err="1"/>
              <a:t>json</a:t>
            </a:r>
            <a:r>
              <a:rPr lang="en-SG" dirty="0"/>
              <a:t> 1 day</a:t>
            </a:r>
          </a:p>
          <a:p>
            <a:r>
              <a:rPr lang="en-SG" dirty="0"/>
              <a:t>Integrating</a:t>
            </a:r>
            <a:r>
              <a:rPr lang="en-US" dirty="0"/>
              <a:t> </a:t>
            </a:r>
            <a:r>
              <a:rPr lang="en-US" dirty="0" err="1"/>
              <a:t>json</a:t>
            </a:r>
            <a:r>
              <a:rPr lang="en-US" dirty="0"/>
              <a:t> 3 days</a:t>
            </a:r>
          </a:p>
          <a:p>
            <a:endParaRPr lang="en-SG" dirty="0"/>
          </a:p>
        </p:txBody>
      </p:sp>
      <p:sp>
        <p:nvSpPr>
          <p:cNvPr id="4" name="Slide Number Placeholder 3"/>
          <p:cNvSpPr>
            <a:spLocks noGrp="1"/>
          </p:cNvSpPr>
          <p:nvPr>
            <p:ph type="sldNum" sz="quarter" idx="10"/>
          </p:nvPr>
        </p:nvSpPr>
        <p:spPr/>
        <p:txBody>
          <a:bodyPr/>
          <a:lstStyle/>
          <a:p>
            <a:fld id="{9B47EBF1-832D-4BA3-933F-CD8E48143341}" type="slidenum">
              <a:rPr lang="en-US" smtClean="0"/>
              <a:t>12</a:t>
            </a:fld>
            <a:endParaRPr lang="en-US"/>
          </a:p>
        </p:txBody>
      </p:sp>
    </p:spTree>
    <p:extLst>
      <p:ext uri="{BB962C8B-B14F-4D97-AF65-F5344CB8AC3E}">
        <p14:creationId xmlns:p14="http://schemas.microsoft.com/office/powerpoint/2010/main" val="1503145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UI design 3 days</a:t>
            </a:r>
          </a:p>
          <a:p>
            <a:r>
              <a:rPr lang="en-SG" dirty="0"/>
              <a:t>T</a:t>
            </a:r>
            <a:r>
              <a:rPr lang="en-US" dirty="0" err="1"/>
              <a:t>esting</a:t>
            </a:r>
            <a:r>
              <a:rPr lang="en-US" dirty="0"/>
              <a:t> </a:t>
            </a:r>
          </a:p>
          <a:p>
            <a:r>
              <a:rPr lang="en-SG" dirty="0"/>
              <a:t>debug</a:t>
            </a:r>
          </a:p>
          <a:p>
            <a:endParaRPr lang="en-SG" dirty="0"/>
          </a:p>
          <a:p>
            <a:r>
              <a:rPr lang="en-SG" dirty="0"/>
              <a:t>D</a:t>
            </a:r>
            <a:r>
              <a:rPr lang="en-US" dirty="0" err="1"/>
              <a:t>eploy</a:t>
            </a:r>
            <a:r>
              <a:rPr lang="en-US" dirty="0"/>
              <a:t> &amp; test</a:t>
            </a:r>
          </a:p>
          <a:p>
            <a:r>
              <a:rPr lang="en-SG" dirty="0"/>
              <a:t>d</a:t>
            </a:r>
            <a:r>
              <a:rPr lang="en-US" dirty="0" err="1"/>
              <a:t>ebug</a:t>
            </a:r>
            <a:endParaRPr lang="en-SG" dirty="0"/>
          </a:p>
        </p:txBody>
      </p:sp>
      <p:sp>
        <p:nvSpPr>
          <p:cNvPr id="4" name="Slide Number Placeholder 3"/>
          <p:cNvSpPr>
            <a:spLocks noGrp="1"/>
          </p:cNvSpPr>
          <p:nvPr>
            <p:ph type="sldNum" sz="quarter" idx="10"/>
          </p:nvPr>
        </p:nvSpPr>
        <p:spPr/>
        <p:txBody>
          <a:bodyPr/>
          <a:lstStyle/>
          <a:p>
            <a:fld id="{9B47EBF1-832D-4BA3-933F-CD8E48143341}" type="slidenum">
              <a:rPr lang="en-US" smtClean="0"/>
              <a:t>13</a:t>
            </a:fld>
            <a:endParaRPr lang="en-US"/>
          </a:p>
        </p:txBody>
      </p:sp>
    </p:spTree>
    <p:extLst>
      <p:ext uri="{BB962C8B-B14F-4D97-AF65-F5344CB8AC3E}">
        <p14:creationId xmlns:p14="http://schemas.microsoft.com/office/powerpoint/2010/main" val="3022908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8091" y="3085765"/>
            <a:ext cx="8240108"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990600"/>
            <a:ext cx="7989752" cy="1504844"/>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2" y="2495444"/>
            <a:ext cx="7989752"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9/28/2017</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4753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73983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p:spPr>
        <p:txBody>
          <a:bodyPr/>
          <a:lstStyle>
            <a:lvl1pPr>
              <a:defRPr>
                <a:solidFill>
                  <a:schemeClr val="accent1">
                    <a:lumMod val="75000"/>
                    <a:lumOff val="25000"/>
                  </a:schemeClr>
                </a:solidFill>
              </a:defRPr>
            </a:lvl1pPr>
          </a:lstStyle>
          <a:p>
            <a:fld id="{B61BEF0D-F0BB-DE4B-95CE-6DB70DBA9567}" type="datetimeFigureOut">
              <a:rPr lang="en-US" smtClean="0"/>
              <a:pPr/>
              <a:t>9/28/2017</a:t>
            </a:fld>
            <a:endParaRPr lang="en-US" dirty="0"/>
          </a:p>
        </p:txBody>
      </p:sp>
      <p:sp>
        <p:nvSpPr>
          <p:cNvPr id="5" name="Footer Placeholder 4"/>
          <p:cNvSpPr>
            <a:spLocks noGrp="1"/>
          </p:cNvSpPr>
          <p:nvPr>
            <p:ph type="ftr" sz="quarter" idx="11"/>
          </p:nvPr>
        </p:nvSpPr>
        <p:spPr>
          <a:xfrm>
            <a:off x="581192" y="5951810"/>
            <a:ext cx="5922209" cy="365125"/>
          </a:xfrm>
        </p:spPr>
        <p:txBody>
          <a:body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3586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81192" y="2228003"/>
            <a:ext cx="7989752" cy="36307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6538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9/28/2017</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73250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9/28/2017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0696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9/28/2017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00296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9/28/2017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50839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9/28/2017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642783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9/28/2017</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04936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9/28/2017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135784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559327" y="5956136"/>
            <a:ext cx="2133600"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9/28/2017</a:t>
            </a:fld>
            <a:endParaRPr lang="en-US" dirty="0"/>
          </a:p>
        </p:txBody>
      </p:sp>
      <p:sp>
        <p:nvSpPr>
          <p:cNvPr id="5" name="Footer Placeholder 4"/>
          <p:cNvSpPr>
            <a:spLocks noGrp="1"/>
          </p:cNvSpPr>
          <p:nvPr>
            <p:ph type="ftr" sz="quarter" idx="3"/>
          </p:nvPr>
        </p:nvSpPr>
        <p:spPr>
          <a:xfrm>
            <a:off x="581192" y="5951810"/>
            <a:ext cx="4870585"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7800476" y="5956136"/>
            <a:ext cx="770468"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1246789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E22F-E1AA-430A-AD85-3F9DB6F812C3}"/>
              </a:ext>
            </a:extLst>
          </p:cNvPr>
          <p:cNvSpPr>
            <a:spLocks noGrp="1"/>
          </p:cNvSpPr>
          <p:nvPr>
            <p:ph type="ctrTitle"/>
          </p:nvPr>
        </p:nvSpPr>
        <p:spPr/>
        <p:txBody>
          <a:bodyPr/>
          <a:lstStyle/>
          <a:p>
            <a:r>
              <a:rPr lang="en-SG" dirty="0"/>
              <a:t>G6T3 – Young Tau Foo</a:t>
            </a:r>
            <a:endParaRPr lang="en-US" dirty="0"/>
          </a:p>
        </p:txBody>
      </p:sp>
      <p:sp>
        <p:nvSpPr>
          <p:cNvPr id="3" name="Subtitle 2">
            <a:extLst>
              <a:ext uri="{FF2B5EF4-FFF2-40B4-BE49-F238E27FC236}">
                <a16:creationId xmlns:a16="http://schemas.microsoft.com/office/drawing/2014/main" id="{B9F211CF-E2EC-4093-B333-FF890B0ED99C}"/>
              </a:ext>
            </a:extLst>
          </p:cNvPr>
          <p:cNvSpPr>
            <a:spLocks noGrp="1"/>
          </p:cNvSpPr>
          <p:nvPr>
            <p:ph type="subTitle" idx="1"/>
          </p:nvPr>
        </p:nvSpPr>
        <p:spPr/>
        <p:txBody>
          <a:bodyPr/>
          <a:lstStyle/>
          <a:p>
            <a:r>
              <a:rPr lang="en-SG" dirty="0"/>
              <a:t>PM Review</a:t>
            </a:r>
            <a:endParaRPr lang="en-US" dirty="0"/>
          </a:p>
        </p:txBody>
      </p:sp>
      <p:pic>
        <p:nvPicPr>
          <p:cNvPr id="4" name="Picture 3">
            <a:extLst>
              <a:ext uri="{FF2B5EF4-FFF2-40B4-BE49-F238E27FC236}">
                <a16:creationId xmlns:a16="http://schemas.microsoft.com/office/drawing/2014/main" id="{24AD8580-A319-4244-B300-A274361E7319}"/>
              </a:ext>
            </a:extLst>
          </p:cNvPr>
          <p:cNvPicPr>
            <a:picLocks noChangeAspect="1"/>
          </p:cNvPicPr>
          <p:nvPr/>
        </p:nvPicPr>
        <p:blipFill>
          <a:blip r:embed="rId3"/>
          <a:stretch>
            <a:fillRect/>
          </a:stretch>
        </p:blipFill>
        <p:spPr>
          <a:xfrm>
            <a:off x="5407380" y="4727753"/>
            <a:ext cx="1656000" cy="1656000"/>
          </a:xfrm>
          <a:prstGeom prst="rect">
            <a:avLst/>
          </a:prstGeom>
        </p:spPr>
      </p:pic>
      <p:pic>
        <p:nvPicPr>
          <p:cNvPr id="5" name="Picture 4">
            <a:extLst>
              <a:ext uri="{FF2B5EF4-FFF2-40B4-BE49-F238E27FC236}">
                <a16:creationId xmlns:a16="http://schemas.microsoft.com/office/drawing/2014/main" id="{4F2F9D8D-A99F-44E9-8A59-5466EC96E0BD}"/>
              </a:ext>
            </a:extLst>
          </p:cNvPr>
          <p:cNvPicPr>
            <a:picLocks noChangeAspect="1"/>
          </p:cNvPicPr>
          <p:nvPr/>
        </p:nvPicPr>
        <p:blipFill>
          <a:blip r:embed="rId4"/>
          <a:stretch>
            <a:fillRect/>
          </a:stretch>
        </p:blipFill>
        <p:spPr>
          <a:xfrm>
            <a:off x="5407380" y="3085765"/>
            <a:ext cx="1656000" cy="1656000"/>
          </a:xfrm>
          <a:prstGeom prst="rect">
            <a:avLst/>
          </a:prstGeom>
        </p:spPr>
      </p:pic>
      <p:pic>
        <p:nvPicPr>
          <p:cNvPr id="6" name="Picture 5">
            <a:extLst>
              <a:ext uri="{FF2B5EF4-FFF2-40B4-BE49-F238E27FC236}">
                <a16:creationId xmlns:a16="http://schemas.microsoft.com/office/drawing/2014/main" id="{6B37E9CB-5038-4B0A-B666-06048AB7CF0D}"/>
              </a:ext>
            </a:extLst>
          </p:cNvPr>
          <p:cNvPicPr>
            <a:picLocks noChangeAspect="1"/>
          </p:cNvPicPr>
          <p:nvPr/>
        </p:nvPicPr>
        <p:blipFill>
          <a:blip r:embed="rId5"/>
          <a:stretch>
            <a:fillRect/>
          </a:stretch>
        </p:blipFill>
        <p:spPr>
          <a:xfrm>
            <a:off x="3751380" y="4727751"/>
            <a:ext cx="1656000" cy="1656000"/>
          </a:xfrm>
          <a:prstGeom prst="rect">
            <a:avLst/>
          </a:prstGeom>
        </p:spPr>
      </p:pic>
      <p:pic>
        <p:nvPicPr>
          <p:cNvPr id="7" name="Picture 6">
            <a:extLst>
              <a:ext uri="{FF2B5EF4-FFF2-40B4-BE49-F238E27FC236}">
                <a16:creationId xmlns:a16="http://schemas.microsoft.com/office/drawing/2014/main" id="{5297FB56-DE99-4C7F-9A4A-E944A678794A}"/>
              </a:ext>
            </a:extLst>
          </p:cNvPr>
          <p:cNvPicPr>
            <a:picLocks noChangeAspect="1"/>
          </p:cNvPicPr>
          <p:nvPr/>
        </p:nvPicPr>
        <p:blipFill>
          <a:blip r:embed="rId6"/>
          <a:stretch>
            <a:fillRect/>
          </a:stretch>
        </p:blipFill>
        <p:spPr>
          <a:xfrm>
            <a:off x="3751380" y="3085765"/>
            <a:ext cx="1656000" cy="1656000"/>
          </a:xfrm>
          <a:prstGeom prst="rect">
            <a:avLst/>
          </a:prstGeom>
        </p:spPr>
      </p:pic>
      <p:pic>
        <p:nvPicPr>
          <p:cNvPr id="8" name="Picture 7">
            <a:extLst>
              <a:ext uri="{FF2B5EF4-FFF2-40B4-BE49-F238E27FC236}">
                <a16:creationId xmlns:a16="http://schemas.microsoft.com/office/drawing/2014/main" id="{2D0DD0C2-D813-4208-811A-6A878E7F4C0C}"/>
              </a:ext>
            </a:extLst>
          </p:cNvPr>
          <p:cNvPicPr>
            <a:picLocks noChangeAspect="1"/>
          </p:cNvPicPr>
          <p:nvPr/>
        </p:nvPicPr>
        <p:blipFill>
          <a:blip r:embed="rId7"/>
          <a:stretch>
            <a:fillRect/>
          </a:stretch>
        </p:blipFill>
        <p:spPr>
          <a:xfrm>
            <a:off x="451884" y="3085765"/>
            <a:ext cx="3297986" cy="3297986"/>
          </a:xfrm>
          <a:prstGeom prst="rect">
            <a:avLst/>
          </a:prstGeom>
        </p:spPr>
      </p:pic>
      <p:pic>
        <p:nvPicPr>
          <p:cNvPr id="7170" name="Picture 2" descr="https://seeklogo.com/images/I/instagram-logo-A807AD378B-seeklogo.com.png">
            <a:extLst>
              <a:ext uri="{FF2B5EF4-FFF2-40B4-BE49-F238E27FC236}">
                <a16:creationId xmlns:a16="http://schemas.microsoft.com/office/drawing/2014/main" id="{76688CE5-108E-4242-9BD3-5A3C4386A1B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51884" y="6515239"/>
            <a:ext cx="180000" cy="180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F76D4671-AF96-4172-9DB1-B359EE9D14DC}"/>
              </a:ext>
            </a:extLst>
          </p:cNvPr>
          <p:cNvSpPr txBox="1"/>
          <p:nvPr/>
        </p:nvSpPr>
        <p:spPr>
          <a:xfrm>
            <a:off x="595492" y="6465633"/>
            <a:ext cx="1124127" cy="261610"/>
          </a:xfrm>
          <a:prstGeom prst="rect">
            <a:avLst/>
          </a:prstGeom>
          <a:noFill/>
        </p:spPr>
        <p:txBody>
          <a:bodyPr wrap="square" rtlCol="0">
            <a:spAutoFit/>
          </a:bodyPr>
          <a:lstStyle/>
          <a:p>
            <a:r>
              <a:rPr lang="en-SG" sz="1100" dirty="0" err="1">
                <a:latin typeface="Roboto" panose="02000000000000000000" pitchFamily="2" charset="0"/>
                <a:ea typeface="Roboto" panose="02000000000000000000" pitchFamily="2" charset="0"/>
                <a:cs typeface="Roboto" panose="02000000000000000000" pitchFamily="2" charset="0"/>
              </a:rPr>
              <a:t>young.tau.foo</a:t>
            </a:r>
            <a:endParaRPr lang="en-US" sz="1100"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559639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5716AF-6298-4493-A0E0-497306D5FCDB}"/>
              </a:ext>
            </a:extLst>
          </p:cNvPr>
          <p:cNvSpPr>
            <a:spLocks noGrp="1"/>
          </p:cNvSpPr>
          <p:nvPr>
            <p:ph type="title"/>
          </p:nvPr>
        </p:nvSpPr>
        <p:spPr/>
        <p:txBody>
          <a:bodyPr/>
          <a:lstStyle/>
          <a:p>
            <a:r>
              <a:rPr lang="en-SG" dirty="0"/>
              <a:t>Iteration two</a:t>
            </a:r>
            <a:endParaRPr lang="en-US" dirty="0"/>
          </a:p>
        </p:txBody>
      </p:sp>
      <p:graphicFrame>
        <p:nvGraphicFramePr>
          <p:cNvPr id="6" name="Content Placeholder 5">
            <a:extLst>
              <a:ext uri="{FF2B5EF4-FFF2-40B4-BE49-F238E27FC236}">
                <a16:creationId xmlns:a16="http://schemas.microsoft.com/office/drawing/2014/main" id="{A521F7D4-5F8E-424B-9D6E-48BF2332E751}"/>
              </a:ext>
            </a:extLst>
          </p:cNvPr>
          <p:cNvGraphicFramePr>
            <a:graphicFrameLocks noGrp="1"/>
          </p:cNvGraphicFramePr>
          <p:nvPr>
            <p:ph idx="1"/>
            <p:extLst>
              <p:ext uri="{D42A27DB-BD31-4B8C-83A1-F6EECF244321}">
                <p14:modId xmlns:p14="http://schemas.microsoft.com/office/powerpoint/2010/main" val="3202127801"/>
              </p:ext>
            </p:extLst>
          </p:nvPr>
        </p:nvGraphicFramePr>
        <p:xfrm>
          <a:off x="581025" y="2227263"/>
          <a:ext cx="7989888" cy="363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7" name="Group 6">
            <a:extLst>
              <a:ext uri="{FF2B5EF4-FFF2-40B4-BE49-F238E27FC236}">
                <a16:creationId xmlns:a16="http://schemas.microsoft.com/office/drawing/2014/main" id="{5C301A15-846F-4206-BA7B-2DBFFA43D127}"/>
              </a:ext>
            </a:extLst>
          </p:cNvPr>
          <p:cNvGrpSpPr/>
          <p:nvPr/>
        </p:nvGrpSpPr>
        <p:grpSpPr>
          <a:xfrm>
            <a:off x="3360330" y="2519871"/>
            <a:ext cx="997200" cy="766800"/>
            <a:chOff x="6451210" y="1355550"/>
            <a:chExt cx="1535166" cy="921099"/>
          </a:xfrm>
        </p:grpSpPr>
        <p:sp>
          <p:nvSpPr>
            <p:cNvPr id="8" name="Rectangle: Rounded Corners 7">
              <a:extLst>
                <a:ext uri="{FF2B5EF4-FFF2-40B4-BE49-F238E27FC236}">
                  <a16:creationId xmlns:a16="http://schemas.microsoft.com/office/drawing/2014/main" id="{612905A1-27F6-4FE7-B28F-2CD5671D87E7}"/>
                </a:ext>
              </a:extLst>
            </p:cNvPr>
            <p:cNvSpPr/>
            <p:nvPr/>
          </p:nvSpPr>
          <p:spPr>
            <a:xfrm>
              <a:off x="6451210" y="1355550"/>
              <a:ext cx="1535166" cy="921099"/>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Rectangle: Rounded Corners 4">
              <a:extLst>
                <a:ext uri="{FF2B5EF4-FFF2-40B4-BE49-F238E27FC236}">
                  <a16:creationId xmlns:a16="http://schemas.microsoft.com/office/drawing/2014/main" id="{8F0A4823-5BD2-4826-B49D-EC668241FEDB}"/>
                </a:ext>
              </a:extLst>
            </p:cNvPr>
            <p:cNvSpPr txBox="1"/>
            <p:nvPr/>
          </p:nvSpPr>
          <p:spPr>
            <a:xfrm>
              <a:off x="6478188" y="1382528"/>
              <a:ext cx="1481210" cy="86714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SG" sz="1600" kern="1200" dirty="0"/>
                <a:t>Create login test cases</a:t>
              </a:r>
              <a:endParaRPr lang="en-US" sz="1600" kern="1200" dirty="0"/>
            </a:p>
          </p:txBody>
        </p:sp>
      </p:grpSp>
      <p:grpSp>
        <p:nvGrpSpPr>
          <p:cNvPr id="10" name="Group 9">
            <a:extLst>
              <a:ext uri="{FF2B5EF4-FFF2-40B4-BE49-F238E27FC236}">
                <a16:creationId xmlns:a16="http://schemas.microsoft.com/office/drawing/2014/main" id="{B365F84C-336A-4F5E-B906-DB66D7DEEDB5}"/>
              </a:ext>
            </a:extLst>
          </p:cNvPr>
          <p:cNvGrpSpPr/>
          <p:nvPr/>
        </p:nvGrpSpPr>
        <p:grpSpPr>
          <a:xfrm>
            <a:off x="4790940" y="2519870"/>
            <a:ext cx="997200" cy="766800"/>
            <a:chOff x="6451210" y="1355550"/>
            <a:chExt cx="1535166" cy="921099"/>
          </a:xfrm>
        </p:grpSpPr>
        <p:sp>
          <p:nvSpPr>
            <p:cNvPr id="11" name="Rectangle: Rounded Corners 10">
              <a:extLst>
                <a:ext uri="{FF2B5EF4-FFF2-40B4-BE49-F238E27FC236}">
                  <a16:creationId xmlns:a16="http://schemas.microsoft.com/office/drawing/2014/main" id="{E2CE3DA2-DAF8-4EE4-987F-C19B5E3B6C26}"/>
                </a:ext>
              </a:extLst>
            </p:cNvPr>
            <p:cNvSpPr/>
            <p:nvPr/>
          </p:nvSpPr>
          <p:spPr>
            <a:xfrm>
              <a:off x="6451210" y="1355550"/>
              <a:ext cx="1535166" cy="921099"/>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Rectangle: Rounded Corners 4">
              <a:extLst>
                <a:ext uri="{FF2B5EF4-FFF2-40B4-BE49-F238E27FC236}">
                  <a16:creationId xmlns:a16="http://schemas.microsoft.com/office/drawing/2014/main" id="{FB39B174-0CA4-4410-8CF4-B0213810CE76}"/>
                </a:ext>
              </a:extLst>
            </p:cNvPr>
            <p:cNvSpPr txBox="1"/>
            <p:nvPr/>
          </p:nvSpPr>
          <p:spPr>
            <a:xfrm>
              <a:off x="6478188" y="1382528"/>
              <a:ext cx="1481210" cy="86714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SG" sz="1600" kern="1200" dirty="0"/>
                <a:t>Test login function</a:t>
              </a:r>
              <a:endParaRPr lang="en-US" sz="1600" kern="1200" dirty="0"/>
            </a:p>
          </p:txBody>
        </p:sp>
      </p:grpSp>
      <p:grpSp>
        <p:nvGrpSpPr>
          <p:cNvPr id="13" name="Group 12">
            <a:extLst>
              <a:ext uri="{FF2B5EF4-FFF2-40B4-BE49-F238E27FC236}">
                <a16:creationId xmlns:a16="http://schemas.microsoft.com/office/drawing/2014/main" id="{7D59D02F-644C-4F6A-AD50-E92A417F6970}"/>
              </a:ext>
            </a:extLst>
          </p:cNvPr>
          <p:cNvGrpSpPr/>
          <p:nvPr/>
        </p:nvGrpSpPr>
        <p:grpSpPr>
          <a:xfrm>
            <a:off x="6190162" y="4791605"/>
            <a:ext cx="997200" cy="936000"/>
            <a:chOff x="4301977" y="1355550"/>
            <a:chExt cx="1535166" cy="921099"/>
          </a:xfrm>
        </p:grpSpPr>
        <p:sp>
          <p:nvSpPr>
            <p:cNvPr id="14" name="Rectangle: Rounded Corners 13">
              <a:extLst>
                <a:ext uri="{FF2B5EF4-FFF2-40B4-BE49-F238E27FC236}">
                  <a16:creationId xmlns:a16="http://schemas.microsoft.com/office/drawing/2014/main" id="{EE5E0452-D4E1-43EC-B39C-00ADEA1CED19}"/>
                </a:ext>
              </a:extLst>
            </p:cNvPr>
            <p:cNvSpPr/>
            <p:nvPr/>
          </p:nvSpPr>
          <p:spPr>
            <a:xfrm>
              <a:off x="4301977" y="1355550"/>
              <a:ext cx="1535166" cy="921099"/>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Rectangle: Rounded Corners 4">
              <a:extLst>
                <a:ext uri="{FF2B5EF4-FFF2-40B4-BE49-F238E27FC236}">
                  <a16:creationId xmlns:a16="http://schemas.microsoft.com/office/drawing/2014/main" id="{F699C771-A703-4CB9-B2CB-181507349F92}"/>
                </a:ext>
              </a:extLst>
            </p:cNvPr>
            <p:cNvSpPr txBox="1"/>
            <p:nvPr/>
          </p:nvSpPr>
          <p:spPr>
            <a:xfrm>
              <a:off x="4328955" y="1382528"/>
              <a:ext cx="1481210" cy="86714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SG" sz="1600" kern="1200" dirty="0"/>
                <a:t>BLR</a:t>
              </a:r>
              <a:endParaRPr lang="en-US" sz="1600" kern="1200" dirty="0"/>
            </a:p>
            <a:p>
              <a:pPr marL="114300" lvl="1" indent="-114300" algn="l" defTabSz="622300">
                <a:lnSpc>
                  <a:spcPct val="90000"/>
                </a:lnSpc>
                <a:spcBef>
                  <a:spcPct val="0"/>
                </a:spcBef>
                <a:spcAft>
                  <a:spcPct val="15000"/>
                </a:spcAft>
                <a:buChar char="•"/>
              </a:pPr>
              <a:r>
                <a:rPr lang="en-SG" sz="1200" kern="1200" dirty="0"/>
                <a:t>Top k popular places</a:t>
              </a:r>
              <a:endParaRPr lang="en-US" sz="1200" kern="1200" dirty="0"/>
            </a:p>
          </p:txBody>
        </p:sp>
      </p:grpSp>
      <p:grpSp>
        <p:nvGrpSpPr>
          <p:cNvPr id="16" name="Group 15">
            <a:extLst>
              <a:ext uri="{FF2B5EF4-FFF2-40B4-BE49-F238E27FC236}">
                <a16:creationId xmlns:a16="http://schemas.microsoft.com/office/drawing/2014/main" id="{6D2B0279-5C90-4CCF-92A9-B694088FDC2F}"/>
              </a:ext>
            </a:extLst>
          </p:cNvPr>
          <p:cNvGrpSpPr/>
          <p:nvPr/>
        </p:nvGrpSpPr>
        <p:grpSpPr>
          <a:xfrm rot="18900000">
            <a:off x="3069668" y="3286671"/>
            <a:ext cx="211732" cy="247686"/>
            <a:chOff x="2496839" y="1692256"/>
            <a:chExt cx="211732" cy="247686"/>
          </a:xfrm>
          <a:solidFill>
            <a:schemeClr val="accent4">
              <a:lumMod val="40000"/>
              <a:lumOff val="60000"/>
            </a:schemeClr>
          </a:solidFill>
        </p:grpSpPr>
        <p:sp>
          <p:nvSpPr>
            <p:cNvPr id="17" name="Arrow: Right 16">
              <a:extLst>
                <a:ext uri="{FF2B5EF4-FFF2-40B4-BE49-F238E27FC236}">
                  <a16:creationId xmlns:a16="http://schemas.microsoft.com/office/drawing/2014/main" id="{936F06DE-640C-4B22-9F54-BAFF2D56FF01}"/>
                </a:ext>
              </a:extLst>
            </p:cNvPr>
            <p:cNvSpPr/>
            <p:nvPr/>
          </p:nvSpPr>
          <p:spPr>
            <a:xfrm>
              <a:off x="2496839" y="1692256"/>
              <a:ext cx="211732" cy="247686"/>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8" name="Arrow: Right 4">
              <a:extLst>
                <a:ext uri="{FF2B5EF4-FFF2-40B4-BE49-F238E27FC236}">
                  <a16:creationId xmlns:a16="http://schemas.microsoft.com/office/drawing/2014/main" id="{340C9237-920B-4D15-A837-EC3193FAED02}"/>
                </a:ext>
              </a:extLst>
            </p:cNvPr>
            <p:cNvSpPr txBox="1"/>
            <p:nvPr/>
          </p:nvSpPr>
          <p:spPr>
            <a:xfrm>
              <a:off x="2496839" y="1741793"/>
              <a:ext cx="148212" cy="14861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grpSp>
        <p:nvGrpSpPr>
          <p:cNvPr id="19" name="Group 18">
            <a:extLst>
              <a:ext uri="{FF2B5EF4-FFF2-40B4-BE49-F238E27FC236}">
                <a16:creationId xmlns:a16="http://schemas.microsoft.com/office/drawing/2014/main" id="{2EDDBFF1-E5FE-49A0-B7E2-40B40717B602}"/>
              </a:ext>
            </a:extLst>
          </p:cNvPr>
          <p:cNvGrpSpPr/>
          <p:nvPr/>
        </p:nvGrpSpPr>
        <p:grpSpPr>
          <a:xfrm rot="2700000">
            <a:off x="5849545" y="3325257"/>
            <a:ext cx="211732" cy="247686"/>
            <a:chOff x="2496839" y="1692256"/>
            <a:chExt cx="211732" cy="247686"/>
          </a:xfrm>
          <a:solidFill>
            <a:schemeClr val="accent4">
              <a:lumMod val="40000"/>
              <a:lumOff val="60000"/>
            </a:schemeClr>
          </a:solidFill>
        </p:grpSpPr>
        <p:sp>
          <p:nvSpPr>
            <p:cNvPr id="20" name="Arrow: Right 19">
              <a:extLst>
                <a:ext uri="{FF2B5EF4-FFF2-40B4-BE49-F238E27FC236}">
                  <a16:creationId xmlns:a16="http://schemas.microsoft.com/office/drawing/2014/main" id="{AB7ABDD8-6315-462F-B7C1-05A656C06E85}"/>
                </a:ext>
              </a:extLst>
            </p:cNvPr>
            <p:cNvSpPr/>
            <p:nvPr/>
          </p:nvSpPr>
          <p:spPr>
            <a:xfrm>
              <a:off x="2496839" y="1692256"/>
              <a:ext cx="211732" cy="247686"/>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1" name="Arrow: Right 4">
              <a:extLst>
                <a:ext uri="{FF2B5EF4-FFF2-40B4-BE49-F238E27FC236}">
                  <a16:creationId xmlns:a16="http://schemas.microsoft.com/office/drawing/2014/main" id="{545455F2-7AFD-4034-B093-E448C075529C}"/>
                </a:ext>
              </a:extLst>
            </p:cNvPr>
            <p:cNvSpPr txBox="1"/>
            <p:nvPr/>
          </p:nvSpPr>
          <p:spPr>
            <a:xfrm>
              <a:off x="2496839" y="1741793"/>
              <a:ext cx="148212" cy="14861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grpSp>
        <p:nvGrpSpPr>
          <p:cNvPr id="22" name="Group 21">
            <a:extLst>
              <a:ext uri="{FF2B5EF4-FFF2-40B4-BE49-F238E27FC236}">
                <a16:creationId xmlns:a16="http://schemas.microsoft.com/office/drawing/2014/main" id="{92C33901-4D38-4640-B522-C3B957B36506}"/>
              </a:ext>
            </a:extLst>
          </p:cNvPr>
          <p:cNvGrpSpPr/>
          <p:nvPr/>
        </p:nvGrpSpPr>
        <p:grpSpPr>
          <a:xfrm rot="2700000">
            <a:off x="5856749" y="4543919"/>
            <a:ext cx="211732" cy="247686"/>
            <a:chOff x="2496839" y="1692256"/>
            <a:chExt cx="211732" cy="247686"/>
          </a:xfrm>
          <a:solidFill>
            <a:schemeClr val="accent4">
              <a:lumMod val="40000"/>
              <a:lumOff val="60000"/>
            </a:schemeClr>
          </a:solidFill>
        </p:grpSpPr>
        <p:sp>
          <p:nvSpPr>
            <p:cNvPr id="23" name="Arrow: Right 22">
              <a:extLst>
                <a:ext uri="{FF2B5EF4-FFF2-40B4-BE49-F238E27FC236}">
                  <a16:creationId xmlns:a16="http://schemas.microsoft.com/office/drawing/2014/main" id="{1F8051ED-2D9C-474E-B69A-2602ADEAE787}"/>
                </a:ext>
              </a:extLst>
            </p:cNvPr>
            <p:cNvSpPr/>
            <p:nvPr/>
          </p:nvSpPr>
          <p:spPr>
            <a:xfrm>
              <a:off x="2496839" y="1692256"/>
              <a:ext cx="211732" cy="247686"/>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4" name="Arrow: Right 4">
              <a:extLst>
                <a:ext uri="{FF2B5EF4-FFF2-40B4-BE49-F238E27FC236}">
                  <a16:creationId xmlns:a16="http://schemas.microsoft.com/office/drawing/2014/main" id="{B72B18BD-2A39-4E8E-A151-3A069F4D83C4}"/>
                </a:ext>
              </a:extLst>
            </p:cNvPr>
            <p:cNvSpPr txBox="1"/>
            <p:nvPr/>
          </p:nvSpPr>
          <p:spPr>
            <a:xfrm>
              <a:off x="2496839" y="1741793"/>
              <a:ext cx="148212" cy="14861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sp>
        <p:nvSpPr>
          <p:cNvPr id="25" name="TextBox 24">
            <a:extLst>
              <a:ext uri="{FF2B5EF4-FFF2-40B4-BE49-F238E27FC236}">
                <a16:creationId xmlns:a16="http://schemas.microsoft.com/office/drawing/2014/main" id="{2A7BECC8-C325-46B6-B67C-3D6A1E800FB3}"/>
              </a:ext>
            </a:extLst>
          </p:cNvPr>
          <p:cNvSpPr txBox="1"/>
          <p:nvPr/>
        </p:nvSpPr>
        <p:spPr>
          <a:xfrm>
            <a:off x="581025" y="4420148"/>
            <a:ext cx="979675" cy="276999"/>
          </a:xfrm>
          <a:prstGeom prst="rect">
            <a:avLst/>
          </a:prstGeom>
          <a:noFill/>
        </p:spPr>
        <p:txBody>
          <a:bodyPr wrap="square" rtlCol="0">
            <a:spAutoFit/>
          </a:bodyPr>
          <a:lstStyle/>
          <a:p>
            <a:pPr algn="ctr"/>
            <a:r>
              <a:rPr lang="en-SG" sz="1200" dirty="0"/>
              <a:t>1 day</a:t>
            </a:r>
            <a:endParaRPr lang="en-US" sz="1200" dirty="0"/>
          </a:p>
        </p:txBody>
      </p:sp>
      <p:sp>
        <p:nvSpPr>
          <p:cNvPr id="26" name="TextBox 25">
            <a:extLst>
              <a:ext uri="{FF2B5EF4-FFF2-40B4-BE49-F238E27FC236}">
                <a16:creationId xmlns:a16="http://schemas.microsoft.com/office/drawing/2014/main" id="{733F897E-85F6-48ED-A3B3-75DEFCE335C5}"/>
              </a:ext>
            </a:extLst>
          </p:cNvPr>
          <p:cNvSpPr txBox="1"/>
          <p:nvPr/>
        </p:nvSpPr>
        <p:spPr>
          <a:xfrm>
            <a:off x="7578961" y="4420147"/>
            <a:ext cx="979675" cy="276999"/>
          </a:xfrm>
          <a:prstGeom prst="rect">
            <a:avLst/>
          </a:prstGeom>
          <a:noFill/>
        </p:spPr>
        <p:txBody>
          <a:bodyPr wrap="square" rtlCol="0">
            <a:spAutoFit/>
          </a:bodyPr>
          <a:lstStyle/>
          <a:p>
            <a:pPr algn="ctr"/>
            <a:r>
              <a:rPr lang="en-SG" sz="1200" dirty="0"/>
              <a:t>1 day</a:t>
            </a:r>
            <a:endParaRPr lang="en-US" sz="1200" dirty="0"/>
          </a:p>
        </p:txBody>
      </p:sp>
      <p:sp>
        <p:nvSpPr>
          <p:cNvPr id="27" name="TextBox 26">
            <a:extLst>
              <a:ext uri="{FF2B5EF4-FFF2-40B4-BE49-F238E27FC236}">
                <a16:creationId xmlns:a16="http://schemas.microsoft.com/office/drawing/2014/main" id="{05CC3E89-016E-49E5-8152-D0294FFCE23C}"/>
              </a:ext>
            </a:extLst>
          </p:cNvPr>
          <p:cNvSpPr txBox="1"/>
          <p:nvPr/>
        </p:nvSpPr>
        <p:spPr>
          <a:xfrm>
            <a:off x="3360330" y="3286671"/>
            <a:ext cx="979675" cy="276999"/>
          </a:xfrm>
          <a:prstGeom prst="rect">
            <a:avLst/>
          </a:prstGeom>
          <a:noFill/>
        </p:spPr>
        <p:txBody>
          <a:bodyPr wrap="square" rtlCol="0">
            <a:spAutoFit/>
          </a:bodyPr>
          <a:lstStyle/>
          <a:p>
            <a:pPr algn="ctr"/>
            <a:r>
              <a:rPr lang="en-SG" sz="1200" dirty="0"/>
              <a:t>1/2 day</a:t>
            </a:r>
            <a:endParaRPr lang="en-US" sz="1200" dirty="0"/>
          </a:p>
        </p:txBody>
      </p:sp>
      <p:sp>
        <p:nvSpPr>
          <p:cNvPr id="28" name="TextBox 27">
            <a:extLst>
              <a:ext uri="{FF2B5EF4-FFF2-40B4-BE49-F238E27FC236}">
                <a16:creationId xmlns:a16="http://schemas.microsoft.com/office/drawing/2014/main" id="{534CA927-9827-4389-9A9A-7174AF6102F7}"/>
              </a:ext>
            </a:extLst>
          </p:cNvPr>
          <p:cNvSpPr txBox="1"/>
          <p:nvPr/>
        </p:nvSpPr>
        <p:spPr>
          <a:xfrm>
            <a:off x="4782824" y="3286670"/>
            <a:ext cx="979675" cy="276999"/>
          </a:xfrm>
          <a:prstGeom prst="rect">
            <a:avLst/>
          </a:prstGeom>
          <a:noFill/>
        </p:spPr>
        <p:txBody>
          <a:bodyPr wrap="square" rtlCol="0">
            <a:spAutoFit/>
          </a:bodyPr>
          <a:lstStyle/>
          <a:p>
            <a:pPr algn="ctr"/>
            <a:r>
              <a:rPr lang="en-SG" sz="1200" dirty="0"/>
              <a:t>1/2 day</a:t>
            </a:r>
            <a:endParaRPr lang="en-US" sz="1200" dirty="0"/>
          </a:p>
        </p:txBody>
      </p:sp>
      <p:sp>
        <p:nvSpPr>
          <p:cNvPr id="29" name="TextBox 28">
            <a:extLst>
              <a:ext uri="{FF2B5EF4-FFF2-40B4-BE49-F238E27FC236}">
                <a16:creationId xmlns:a16="http://schemas.microsoft.com/office/drawing/2014/main" id="{DB8A65FA-7AD1-4673-ABFF-66113A241F43}"/>
              </a:ext>
            </a:extLst>
          </p:cNvPr>
          <p:cNvSpPr txBox="1"/>
          <p:nvPr/>
        </p:nvSpPr>
        <p:spPr>
          <a:xfrm>
            <a:off x="1980078" y="4420146"/>
            <a:ext cx="979675" cy="276999"/>
          </a:xfrm>
          <a:prstGeom prst="rect">
            <a:avLst/>
          </a:prstGeom>
          <a:noFill/>
        </p:spPr>
        <p:txBody>
          <a:bodyPr wrap="square" rtlCol="0">
            <a:spAutoFit/>
          </a:bodyPr>
          <a:lstStyle/>
          <a:p>
            <a:pPr algn="ctr"/>
            <a:r>
              <a:rPr lang="en-SG" sz="1200" dirty="0"/>
              <a:t>4 days</a:t>
            </a:r>
            <a:endParaRPr lang="en-US" sz="1200" dirty="0"/>
          </a:p>
        </p:txBody>
      </p:sp>
      <p:sp>
        <p:nvSpPr>
          <p:cNvPr id="30" name="TextBox 29">
            <a:extLst>
              <a:ext uri="{FF2B5EF4-FFF2-40B4-BE49-F238E27FC236}">
                <a16:creationId xmlns:a16="http://schemas.microsoft.com/office/drawing/2014/main" id="{97DD1C46-15D1-48DC-AF3E-B16AAF998FB7}"/>
              </a:ext>
            </a:extLst>
          </p:cNvPr>
          <p:cNvSpPr txBox="1"/>
          <p:nvPr/>
        </p:nvSpPr>
        <p:spPr>
          <a:xfrm>
            <a:off x="3377854" y="4417487"/>
            <a:ext cx="979675" cy="276999"/>
          </a:xfrm>
          <a:prstGeom prst="rect">
            <a:avLst/>
          </a:prstGeom>
          <a:noFill/>
        </p:spPr>
        <p:txBody>
          <a:bodyPr wrap="square" rtlCol="0">
            <a:spAutoFit/>
          </a:bodyPr>
          <a:lstStyle/>
          <a:p>
            <a:pPr algn="ctr"/>
            <a:r>
              <a:rPr lang="en-SG" sz="1200" dirty="0"/>
              <a:t>3 days</a:t>
            </a:r>
            <a:endParaRPr lang="en-US" sz="1200" dirty="0"/>
          </a:p>
        </p:txBody>
      </p:sp>
      <p:sp>
        <p:nvSpPr>
          <p:cNvPr id="32" name="TextBox 31">
            <a:extLst>
              <a:ext uri="{FF2B5EF4-FFF2-40B4-BE49-F238E27FC236}">
                <a16:creationId xmlns:a16="http://schemas.microsoft.com/office/drawing/2014/main" id="{40517BEA-D08C-4576-AFCF-887A9C2C2346}"/>
              </a:ext>
            </a:extLst>
          </p:cNvPr>
          <p:cNvSpPr txBox="1"/>
          <p:nvPr/>
        </p:nvSpPr>
        <p:spPr>
          <a:xfrm>
            <a:off x="4782825" y="4417486"/>
            <a:ext cx="979675" cy="276999"/>
          </a:xfrm>
          <a:prstGeom prst="rect">
            <a:avLst/>
          </a:prstGeom>
          <a:noFill/>
        </p:spPr>
        <p:txBody>
          <a:bodyPr wrap="square" rtlCol="0">
            <a:spAutoFit/>
          </a:bodyPr>
          <a:lstStyle/>
          <a:p>
            <a:pPr algn="ctr"/>
            <a:r>
              <a:rPr lang="en-SG" sz="1200" dirty="0"/>
              <a:t>1/2 day</a:t>
            </a:r>
            <a:endParaRPr lang="en-US" sz="1200" dirty="0"/>
          </a:p>
        </p:txBody>
      </p:sp>
      <p:sp>
        <p:nvSpPr>
          <p:cNvPr id="33" name="TextBox 32">
            <a:extLst>
              <a:ext uri="{FF2B5EF4-FFF2-40B4-BE49-F238E27FC236}">
                <a16:creationId xmlns:a16="http://schemas.microsoft.com/office/drawing/2014/main" id="{A9B339E5-C31C-40F6-B615-D98E757235C6}"/>
              </a:ext>
            </a:extLst>
          </p:cNvPr>
          <p:cNvSpPr txBox="1"/>
          <p:nvPr/>
        </p:nvSpPr>
        <p:spPr>
          <a:xfrm>
            <a:off x="6181878" y="4408729"/>
            <a:ext cx="979675" cy="276999"/>
          </a:xfrm>
          <a:prstGeom prst="rect">
            <a:avLst/>
          </a:prstGeom>
          <a:noFill/>
        </p:spPr>
        <p:txBody>
          <a:bodyPr wrap="square" rtlCol="0">
            <a:spAutoFit/>
          </a:bodyPr>
          <a:lstStyle/>
          <a:p>
            <a:pPr algn="ctr"/>
            <a:r>
              <a:rPr lang="en-SG" sz="1200" dirty="0"/>
              <a:t>4 days</a:t>
            </a:r>
            <a:endParaRPr lang="en-US" sz="1200" dirty="0"/>
          </a:p>
        </p:txBody>
      </p:sp>
      <p:grpSp>
        <p:nvGrpSpPr>
          <p:cNvPr id="34" name="Group 33">
            <a:extLst>
              <a:ext uri="{FF2B5EF4-FFF2-40B4-BE49-F238E27FC236}">
                <a16:creationId xmlns:a16="http://schemas.microsoft.com/office/drawing/2014/main" id="{3B406656-C1F9-4671-9C23-323F8BAE7DAC}"/>
              </a:ext>
            </a:extLst>
          </p:cNvPr>
          <p:cNvGrpSpPr/>
          <p:nvPr/>
        </p:nvGrpSpPr>
        <p:grpSpPr>
          <a:xfrm rot="18900000">
            <a:off x="7273231" y="4525412"/>
            <a:ext cx="211732" cy="247686"/>
            <a:chOff x="2496839" y="1692256"/>
            <a:chExt cx="211732" cy="247686"/>
          </a:xfrm>
          <a:solidFill>
            <a:schemeClr val="accent4">
              <a:lumMod val="40000"/>
              <a:lumOff val="60000"/>
            </a:schemeClr>
          </a:solidFill>
        </p:grpSpPr>
        <p:sp>
          <p:nvSpPr>
            <p:cNvPr id="35" name="Arrow: Right 34">
              <a:extLst>
                <a:ext uri="{FF2B5EF4-FFF2-40B4-BE49-F238E27FC236}">
                  <a16:creationId xmlns:a16="http://schemas.microsoft.com/office/drawing/2014/main" id="{E905D6E6-21ED-431E-A23A-AEF303662D1E}"/>
                </a:ext>
              </a:extLst>
            </p:cNvPr>
            <p:cNvSpPr/>
            <p:nvPr/>
          </p:nvSpPr>
          <p:spPr>
            <a:xfrm>
              <a:off x="2496839" y="1692256"/>
              <a:ext cx="211732" cy="247686"/>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6" name="Arrow: Right 4">
              <a:extLst>
                <a:ext uri="{FF2B5EF4-FFF2-40B4-BE49-F238E27FC236}">
                  <a16:creationId xmlns:a16="http://schemas.microsoft.com/office/drawing/2014/main" id="{F40F50D5-3A04-4141-B3F3-97864F05DCBC}"/>
                </a:ext>
              </a:extLst>
            </p:cNvPr>
            <p:cNvSpPr txBox="1"/>
            <p:nvPr/>
          </p:nvSpPr>
          <p:spPr>
            <a:xfrm>
              <a:off x="2496839" y="1741793"/>
              <a:ext cx="148212" cy="14861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sp>
        <p:nvSpPr>
          <p:cNvPr id="37" name="TextBox 36">
            <a:extLst>
              <a:ext uri="{FF2B5EF4-FFF2-40B4-BE49-F238E27FC236}">
                <a16:creationId xmlns:a16="http://schemas.microsoft.com/office/drawing/2014/main" id="{AABB2BC0-2413-448E-9B3A-0970B1A21BD5}"/>
              </a:ext>
            </a:extLst>
          </p:cNvPr>
          <p:cNvSpPr txBox="1"/>
          <p:nvPr/>
        </p:nvSpPr>
        <p:spPr>
          <a:xfrm>
            <a:off x="6198924" y="5725527"/>
            <a:ext cx="979675" cy="276999"/>
          </a:xfrm>
          <a:prstGeom prst="rect">
            <a:avLst/>
          </a:prstGeom>
          <a:noFill/>
        </p:spPr>
        <p:txBody>
          <a:bodyPr wrap="square" rtlCol="0">
            <a:spAutoFit/>
          </a:bodyPr>
          <a:lstStyle/>
          <a:p>
            <a:pPr algn="ctr"/>
            <a:r>
              <a:rPr lang="en-SG" sz="1200" dirty="0"/>
              <a:t>2 days</a:t>
            </a:r>
            <a:endParaRPr lang="en-US" sz="1200" dirty="0"/>
          </a:p>
        </p:txBody>
      </p:sp>
      <p:grpSp>
        <p:nvGrpSpPr>
          <p:cNvPr id="38" name="Group 37">
            <a:extLst>
              <a:ext uri="{FF2B5EF4-FFF2-40B4-BE49-F238E27FC236}">
                <a16:creationId xmlns:a16="http://schemas.microsoft.com/office/drawing/2014/main" id="{DD75A905-34A6-4748-8367-2C8C88231CBE}"/>
              </a:ext>
            </a:extLst>
          </p:cNvPr>
          <p:cNvGrpSpPr/>
          <p:nvPr/>
        </p:nvGrpSpPr>
        <p:grpSpPr>
          <a:xfrm>
            <a:off x="4436460" y="2779428"/>
            <a:ext cx="211732" cy="247686"/>
            <a:chOff x="3895070" y="1692256"/>
            <a:chExt cx="211732" cy="247686"/>
          </a:xfrm>
          <a:solidFill>
            <a:schemeClr val="accent4">
              <a:lumMod val="40000"/>
              <a:lumOff val="60000"/>
            </a:schemeClr>
          </a:solidFill>
        </p:grpSpPr>
        <p:sp>
          <p:nvSpPr>
            <p:cNvPr id="39" name="Arrow: Right 38">
              <a:extLst>
                <a:ext uri="{FF2B5EF4-FFF2-40B4-BE49-F238E27FC236}">
                  <a16:creationId xmlns:a16="http://schemas.microsoft.com/office/drawing/2014/main" id="{02409343-18CD-4733-8D39-A0CB0BDA9D63}"/>
                </a:ext>
              </a:extLst>
            </p:cNvPr>
            <p:cNvSpPr/>
            <p:nvPr/>
          </p:nvSpPr>
          <p:spPr>
            <a:xfrm>
              <a:off x="3895070" y="1692256"/>
              <a:ext cx="211732" cy="247686"/>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0" name="Arrow: Right 4">
              <a:extLst>
                <a:ext uri="{FF2B5EF4-FFF2-40B4-BE49-F238E27FC236}">
                  <a16:creationId xmlns:a16="http://schemas.microsoft.com/office/drawing/2014/main" id="{CAAFD222-7A56-4AE3-B1A0-7A0E83BD84D7}"/>
                </a:ext>
              </a:extLst>
            </p:cNvPr>
            <p:cNvSpPr txBox="1"/>
            <p:nvPr/>
          </p:nvSpPr>
          <p:spPr>
            <a:xfrm>
              <a:off x="3895070" y="1741793"/>
              <a:ext cx="148212" cy="14861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p:txBody>
        </p:sp>
      </p:grpSp>
      <p:sp>
        <p:nvSpPr>
          <p:cNvPr id="41" name="Right Brace 40">
            <a:extLst>
              <a:ext uri="{FF2B5EF4-FFF2-40B4-BE49-F238E27FC236}">
                <a16:creationId xmlns:a16="http://schemas.microsoft.com/office/drawing/2014/main" id="{E126DBF0-85FD-497D-88BC-99C09788431C}"/>
              </a:ext>
            </a:extLst>
          </p:cNvPr>
          <p:cNvSpPr/>
          <p:nvPr/>
        </p:nvSpPr>
        <p:spPr>
          <a:xfrm rot="5400000">
            <a:off x="4459125" y="2365808"/>
            <a:ext cx="233687" cy="798988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a:extLst>
              <a:ext uri="{FF2B5EF4-FFF2-40B4-BE49-F238E27FC236}">
                <a16:creationId xmlns:a16="http://schemas.microsoft.com/office/drawing/2014/main" id="{3CE4EE9F-286A-497E-A62F-C74928CF9E13}"/>
              </a:ext>
            </a:extLst>
          </p:cNvPr>
          <p:cNvSpPr txBox="1"/>
          <p:nvPr/>
        </p:nvSpPr>
        <p:spPr>
          <a:xfrm>
            <a:off x="4043852" y="6472096"/>
            <a:ext cx="979675" cy="338554"/>
          </a:xfrm>
          <a:prstGeom prst="rect">
            <a:avLst/>
          </a:prstGeom>
          <a:noFill/>
        </p:spPr>
        <p:txBody>
          <a:bodyPr wrap="square" rtlCol="0">
            <a:spAutoFit/>
          </a:bodyPr>
          <a:lstStyle/>
          <a:p>
            <a:pPr algn="ctr"/>
            <a:r>
              <a:rPr lang="en-SG" sz="1600" dirty="0"/>
              <a:t>13.5 days</a:t>
            </a:r>
            <a:endParaRPr lang="en-US" sz="1600" dirty="0"/>
          </a:p>
        </p:txBody>
      </p:sp>
    </p:spTree>
    <p:extLst>
      <p:ext uri="{BB962C8B-B14F-4D97-AF65-F5344CB8AC3E}">
        <p14:creationId xmlns:p14="http://schemas.microsoft.com/office/powerpoint/2010/main" val="1319776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7EB23-1E18-49B1-A61F-898510160617}"/>
              </a:ext>
            </a:extLst>
          </p:cNvPr>
          <p:cNvSpPr>
            <a:spLocks noGrp="1"/>
          </p:cNvSpPr>
          <p:nvPr>
            <p:ph type="title"/>
          </p:nvPr>
        </p:nvSpPr>
        <p:spPr>
          <a:xfrm>
            <a:off x="581192" y="687474"/>
            <a:ext cx="7989752" cy="1083329"/>
          </a:xfrm>
        </p:spPr>
        <p:txBody>
          <a:bodyPr/>
          <a:lstStyle/>
          <a:p>
            <a:r>
              <a:rPr lang="en-SG" dirty="0"/>
              <a:t>Iteration three</a:t>
            </a:r>
            <a:endParaRPr lang="en-US" dirty="0"/>
          </a:p>
        </p:txBody>
      </p:sp>
      <p:graphicFrame>
        <p:nvGraphicFramePr>
          <p:cNvPr id="4" name="Content Placeholder 3">
            <a:extLst>
              <a:ext uri="{FF2B5EF4-FFF2-40B4-BE49-F238E27FC236}">
                <a16:creationId xmlns:a16="http://schemas.microsoft.com/office/drawing/2014/main" id="{191510E7-8FD6-43AE-B7E4-362B1318083C}"/>
              </a:ext>
            </a:extLst>
          </p:cNvPr>
          <p:cNvGraphicFramePr>
            <a:graphicFrameLocks noGrp="1"/>
          </p:cNvGraphicFramePr>
          <p:nvPr>
            <p:ph idx="1"/>
            <p:extLst>
              <p:ext uri="{D42A27DB-BD31-4B8C-83A1-F6EECF244321}">
                <p14:modId xmlns:p14="http://schemas.microsoft.com/office/powerpoint/2010/main" val="3113530663"/>
              </p:ext>
            </p:extLst>
          </p:nvPr>
        </p:nvGraphicFramePr>
        <p:xfrm>
          <a:off x="581025" y="2391855"/>
          <a:ext cx="7989888" cy="23567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 name="Group 5">
            <a:extLst>
              <a:ext uri="{FF2B5EF4-FFF2-40B4-BE49-F238E27FC236}">
                <a16:creationId xmlns:a16="http://schemas.microsoft.com/office/drawing/2014/main" id="{AB324AB9-AE3E-4D50-BFD6-58F557F2CF1C}"/>
              </a:ext>
            </a:extLst>
          </p:cNvPr>
          <p:cNvGrpSpPr/>
          <p:nvPr/>
        </p:nvGrpSpPr>
        <p:grpSpPr>
          <a:xfrm>
            <a:off x="3265290" y="4372102"/>
            <a:ext cx="1209600" cy="727200"/>
            <a:chOff x="7247858" y="956594"/>
            <a:chExt cx="739298" cy="443579"/>
          </a:xfrm>
        </p:grpSpPr>
        <p:sp>
          <p:nvSpPr>
            <p:cNvPr id="7" name="Rectangle: Rounded Corners 6">
              <a:extLst>
                <a:ext uri="{FF2B5EF4-FFF2-40B4-BE49-F238E27FC236}">
                  <a16:creationId xmlns:a16="http://schemas.microsoft.com/office/drawing/2014/main" id="{2449E75B-0BCA-49E6-A684-42D96927991B}"/>
                </a:ext>
              </a:extLst>
            </p:cNvPr>
            <p:cNvSpPr/>
            <p:nvPr/>
          </p:nvSpPr>
          <p:spPr>
            <a:xfrm>
              <a:off x="7247858" y="956594"/>
              <a:ext cx="739298" cy="443579"/>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Rectangle: Rounded Corners 4">
              <a:extLst>
                <a:ext uri="{FF2B5EF4-FFF2-40B4-BE49-F238E27FC236}">
                  <a16:creationId xmlns:a16="http://schemas.microsoft.com/office/drawing/2014/main" id="{C725267C-EA7B-4EB1-817E-5BA00A2BE45F}"/>
                </a:ext>
              </a:extLst>
            </p:cNvPr>
            <p:cNvSpPr txBox="1"/>
            <p:nvPr/>
          </p:nvSpPr>
          <p:spPr>
            <a:xfrm>
              <a:off x="7260850" y="969586"/>
              <a:ext cx="713314" cy="4175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2860" tIns="22860" rIns="22860" bIns="22860" numCol="1" spcCol="1270" anchor="ctr" anchorCtr="0">
              <a:noAutofit/>
            </a:bodyPr>
            <a:lstStyle/>
            <a:p>
              <a:pPr marL="0" lvl="0" indent="0" algn="ctr" defTabSz="266700">
                <a:lnSpc>
                  <a:spcPct val="90000"/>
                </a:lnSpc>
                <a:spcBef>
                  <a:spcPct val="0"/>
                </a:spcBef>
                <a:spcAft>
                  <a:spcPct val="35000"/>
                </a:spcAft>
                <a:buNone/>
              </a:pPr>
              <a:r>
                <a:rPr lang="en-SG" sz="1000" kern="1200" dirty="0"/>
                <a:t>Program Admin Update Page</a:t>
              </a:r>
              <a:endParaRPr lang="en-US" sz="1000" kern="1200" dirty="0"/>
            </a:p>
          </p:txBody>
        </p:sp>
      </p:grpSp>
      <p:grpSp>
        <p:nvGrpSpPr>
          <p:cNvPr id="9" name="Group 8">
            <a:extLst>
              <a:ext uri="{FF2B5EF4-FFF2-40B4-BE49-F238E27FC236}">
                <a16:creationId xmlns:a16="http://schemas.microsoft.com/office/drawing/2014/main" id="{0EB443AA-79EB-4CDA-B3A6-C40B4607F645}"/>
              </a:ext>
            </a:extLst>
          </p:cNvPr>
          <p:cNvGrpSpPr/>
          <p:nvPr/>
        </p:nvGrpSpPr>
        <p:grpSpPr>
          <a:xfrm>
            <a:off x="270958" y="4334866"/>
            <a:ext cx="1209600" cy="727200"/>
            <a:chOff x="2243" y="923531"/>
            <a:chExt cx="849510" cy="509706"/>
          </a:xfrm>
        </p:grpSpPr>
        <p:sp>
          <p:nvSpPr>
            <p:cNvPr id="10" name="Rectangle: Rounded Corners 9">
              <a:extLst>
                <a:ext uri="{FF2B5EF4-FFF2-40B4-BE49-F238E27FC236}">
                  <a16:creationId xmlns:a16="http://schemas.microsoft.com/office/drawing/2014/main" id="{38759EDE-FE0E-4CBD-AFC0-3D55C772EE88}"/>
                </a:ext>
              </a:extLst>
            </p:cNvPr>
            <p:cNvSpPr/>
            <p:nvPr/>
          </p:nvSpPr>
          <p:spPr>
            <a:xfrm>
              <a:off x="2243" y="923531"/>
              <a:ext cx="849510" cy="509706"/>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Rectangle: Rounded Corners 4">
              <a:extLst>
                <a:ext uri="{FF2B5EF4-FFF2-40B4-BE49-F238E27FC236}">
                  <a16:creationId xmlns:a16="http://schemas.microsoft.com/office/drawing/2014/main" id="{E334F929-7948-46C5-A53B-3224AEBBCF5A}"/>
                </a:ext>
              </a:extLst>
            </p:cNvPr>
            <p:cNvSpPr txBox="1"/>
            <p:nvPr/>
          </p:nvSpPr>
          <p:spPr>
            <a:xfrm>
              <a:off x="17172" y="938460"/>
              <a:ext cx="819652" cy="47984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SG" sz="1000" kern="1200" dirty="0"/>
                <a:t>BLR Top k Popular Places</a:t>
              </a:r>
              <a:endParaRPr lang="en-US" sz="1000" kern="1200" dirty="0"/>
            </a:p>
          </p:txBody>
        </p:sp>
      </p:grpSp>
      <p:sp>
        <p:nvSpPr>
          <p:cNvPr id="24" name="TextBox 23">
            <a:extLst>
              <a:ext uri="{FF2B5EF4-FFF2-40B4-BE49-F238E27FC236}">
                <a16:creationId xmlns:a16="http://schemas.microsoft.com/office/drawing/2014/main" id="{3F78293B-846B-4E03-97D4-0E0956A11027}"/>
              </a:ext>
            </a:extLst>
          </p:cNvPr>
          <p:cNvSpPr txBox="1"/>
          <p:nvPr/>
        </p:nvSpPr>
        <p:spPr>
          <a:xfrm>
            <a:off x="695986" y="3925523"/>
            <a:ext cx="979675" cy="276999"/>
          </a:xfrm>
          <a:prstGeom prst="rect">
            <a:avLst/>
          </a:prstGeom>
          <a:noFill/>
        </p:spPr>
        <p:txBody>
          <a:bodyPr wrap="square" rtlCol="0">
            <a:spAutoFit/>
          </a:bodyPr>
          <a:lstStyle/>
          <a:p>
            <a:pPr algn="ctr"/>
            <a:r>
              <a:rPr lang="en-SG" sz="1200" dirty="0"/>
              <a:t>5 days</a:t>
            </a:r>
            <a:endParaRPr lang="en-US" sz="1200" dirty="0"/>
          </a:p>
        </p:txBody>
      </p:sp>
      <p:sp>
        <p:nvSpPr>
          <p:cNvPr id="25" name="TextBox 24">
            <a:extLst>
              <a:ext uri="{FF2B5EF4-FFF2-40B4-BE49-F238E27FC236}">
                <a16:creationId xmlns:a16="http://schemas.microsoft.com/office/drawing/2014/main" id="{D86858C8-CB77-45A6-A6A9-AA9FF3A66243}"/>
              </a:ext>
            </a:extLst>
          </p:cNvPr>
          <p:cNvSpPr txBox="1"/>
          <p:nvPr/>
        </p:nvSpPr>
        <p:spPr>
          <a:xfrm>
            <a:off x="385920" y="5040766"/>
            <a:ext cx="979675" cy="276999"/>
          </a:xfrm>
          <a:prstGeom prst="rect">
            <a:avLst/>
          </a:prstGeom>
          <a:noFill/>
        </p:spPr>
        <p:txBody>
          <a:bodyPr wrap="square" rtlCol="0">
            <a:spAutoFit/>
          </a:bodyPr>
          <a:lstStyle/>
          <a:p>
            <a:pPr algn="ctr"/>
            <a:r>
              <a:rPr lang="en-SG" sz="1200" dirty="0"/>
              <a:t>2 days</a:t>
            </a:r>
            <a:endParaRPr lang="en-US" sz="1200" dirty="0"/>
          </a:p>
        </p:txBody>
      </p:sp>
      <p:sp>
        <p:nvSpPr>
          <p:cNvPr id="26" name="TextBox 25">
            <a:extLst>
              <a:ext uri="{FF2B5EF4-FFF2-40B4-BE49-F238E27FC236}">
                <a16:creationId xmlns:a16="http://schemas.microsoft.com/office/drawing/2014/main" id="{AB320178-1F5D-4C31-BF00-CCA0214F04EA}"/>
              </a:ext>
            </a:extLst>
          </p:cNvPr>
          <p:cNvSpPr txBox="1"/>
          <p:nvPr/>
        </p:nvSpPr>
        <p:spPr>
          <a:xfrm>
            <a:off x="2398950" y="3929786"/>
            <a:ext cx="979675" cy="276999"/>
          </a:xfrm>
          <a:prstGeom prst="rect">
            <a:avLst/>
          </a:prstGeom>
          <a:noFill/>
        </p:spPr>
        <p:txBody>
          <a:bodyPr wrap="square" rtlCol="0">
            <a:spAutoFit/>
          </a:bodyPr>
          <a:lstStyle/>
          <a:p>
            <a:pPr algn="ctr"/>
            <a:r>
              <a:rPr lang="en-SG" sz="1200" dirty="0"/>
              <a:t>4 days</a:t>
            </a:r>
            <a:endParaRPr lang="en-US" sz="1200" dirty="0"/>
          </a:p>
        </p:txBody>
      </p:sp>
      <p:sp>
        <p:nvSpPr>
          <p:cNvPr id="30" name="TextBox 29">
            <a:extLst>
              <a:ext uri="{FF2B5EF4-FFF2-40B4-BE49-F238E27FC236}">
                <a16:creationId xmlns:a16="http://schemas.microsoft.com/office/drawing/2014/main" id="{ABA8C9D2-2A19-4F9E-8D3B-C12AC2FC2DF9}"/>
              </a:ext>
            </a:extLst>
          </p:cNvPr>
          <p:cNvSpPr txBox="1"/>
          <p:nvPr/>
        </p:nvSpPr>
        <p:spPr>
          <a:xfrm>
            <a:off x="3353069" y="5078003"/>
            <a:ext cx="979675" cy="276999"/>
          </a:xfrm>
          <a:prstGeom prst="rect">
            <a:avLst/>
          </a:prstGeom>
          <a:noFill/>
        </p:spPr>
        <p:txBody>
          <a:bodyPr wrap="square" rtlCol="0">
            <a:spAutoFit/>
          </a:bodyPr>
          <a:lstStyle/>
          <a:p>
            <a:pPr algn="ctr"/>
            <a:r>
              <a:rPr lang="en-SG" sz="1200" dirty="0"/>
              <a:t>1 day</a:t>
            </a:r>
            <a:endParaRPr lang="en-US" sz="1200" dirty="0"/>
          </a:p>
        </p:txBody>
      </p:sp>
      <p:sp>
        <p:nvSpPr>
          <p:cNvPr id="31" name="TextBox 30">
            <a:extLst>
              <a:ext uri="{FF2B5EF4-FFF2-40B4-BE49-F238E27FC236}">
                <a16:creationId xmlns:a16="http://schemas.microsoft.com/office/drawing/2014/main" id="{0B9D3311-227D-4AE6-A09B-0AF553A7FBD9}"/>
              </a:ext>
            </a:extLst>
          </p:cNvPr>
          <p:cNvSpPr txBox="1"/>
          <p:nvPr/>
        </p:nvSpPr>
        <p:spPr>
          <a:xfrm>
            <a:off x="5761146" y="3918844"/>
            <a:ext cx="979675" cy="276999"/>
          </a:xfrm>
          <a:prstGeom prst="rect">
            <a:avLst/>
          </a:prstGeom>
          <a:noFill/>
        </p:spPr>
        <p:txBody>
          <a:bodyPr wrap="square" rtlCol="0">
            <a:spAutoFit/>
          </a:bodyPr>
          <a:lstStyle/>
          <a:p>
            <a:pPr algn="ctr"/>
            <a:r>
              <a:rPr lang="en-SG" sz="1200" dirty="0"/>
              <a:t>1 day</a:t>
            </a:r>
            <a:endParaRPr lang="en-US" sz="1200" dirty="0"/>
          </a:p>
        </p:txBody>
      </p:sp>
      <p:grpSp>
        <p:nvGrpSpPr>
          <p:cNvPr id="36" name="Group 35">
            <a:extLst>
              <a:ext uri="{FF2B5EF4-FFF2-40B4-BE49-F238E27FC236}">
                <a16:creationId xmlns:a16="http://schemas.microsoft.com/office/drawing/2014/main" id="{88D03DE2-91E5-4169-8D30-9B72A5AD72F6}"/>
              </a:ext>
            </a:extLst>
          </p:cNvPr>
          <p:cNvGrpSpPr/>
          <p:nvPr/>
        </p:nvGrpSpPr>
        <p:grpSpPr>
          <a:xfrm rot="18900000">
            <a:off x="1538928" y="3972248"/>
            <a:ext cx="256394" cy="299932"/>
            <a:chOff x="6413757" y="1028418"/>
            <a:chExt cx="256394" cy="299932"/>
          </a:xfrm>
          <a:solidFill>
            <a:schemeClr val="accent4">
              <a:lumMod val="40000"/>
              <a:lumOff val="60000"/>
            </a:schemeClr>
          </a:solidFill>
        </p:grpSpPr>
        <p:sp>
          <p:nvSpPr>
            <p:cNvPr id="37" name="Arrow: Right 36">
              <a:extLst>
                <a:ext uri="{FF2B5EF4-FFF2-40B4-BE49-F238E27FC236}">
                  <a16:creationId xmlns:a16="http://schemas.microsoft.com/office/drawing/2014/main" id="{CB444E16-2833-47BA-82FD-7EDA7BBB7057}"/>
                </a:ext>
              </a:extLst>
            </p:cNvPr>
            <p:cNvSpPr/>
            <p:nvPr/>
          </p:nvSpPr>
          <p:spPr>
            <a:xfrm>
              <a:off x="6413757" y="1028418"/>
              <a:ext cx="256394" cy="299932"/>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8" name="Arrow: Right 4">
              <a:extLst>
                <a:ext uri="{FF2B5EF4-FFF2-40B4-BE49-F238E27FC236}">
                  <a16:creationId xmlns:a16="http://schemas.microsoft.com/office/drawing/2014/main" id="{9F96BC80-D950-44C2-9D7F-606592EF9D24}"/>
                </a:ext>
              </a:extLst>
            </p:cNvPr>
            <p:cNvSpPr txBox="1"/>
            <p:nvPr/>
          </p:nvSpPr>
          <p:spPr>
            <a:xfrm>
              <a:off x="6413757" y="1088404"/>
              <a:ext cx="179476" cy="179960"/>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p:txBody>
        </p:sp>
      </p:grpSp>
      <p:grpSp>
        <p:nvGrpSpPr>
          <p:cNvPr id="51" name="Group 50">
            <a:extLst>
              <a:ext uri="{FF2B5EF4-FFF2-40B4-BE49-F238E27FC236}">
                <a16:creationId xmlns:a16="http://schemas.microsoft.com/office/drawing/2014/main" id="{19C795A6-7280-4711-AECC-4E6AC3B06881}"/>
              </a:ext>
            </a:extLst>
          </p:cNvPr>
          <p:cNvGrpSpPr/>
          <p:nvPr/>
        </p:nvGrpSpPr>
        <p:grpSpPr>
          <a:xfrm rot="16200000">
            <a:off x="3625077" y="3978347"/>
            <a:ext cx="256394" cy="299932"/>
            <a:chOff x="6413757" y="1028418"/>
            <a:chExt cx="256394" cy="299932"/>
          </a:xfrm>
          <a:solidFill>
            <a:schemeClr val="accent4">
              <a:lumMod val="40000"/>
              <a:lumOff val="60000"/>
            </a:schemeClr>
          </a:solidFill>
        </p:grpSpPr>
        <p:sp>
          <p:nvSpPr>
            <p:cNvPr id="52" name="Arrow: Right 51">
              <a:extLst>
                <a:ext uri="{FF2B5EF4-FFF2-40B4-BE49-F238E27FC236}">
                  <a16:creationId xmlns:a16="http://schemas.microsoft.com/office/drawing/2014/main" id="{8B40DC74-BE38-4152-9A16-A313CE4A58FB}"/>
                </a:ext>
              </a:extLst>
            </p:cNvPr>
            <p:cNvSpPr/>
            <p:nvPr/>
          </p:nvSpPr>
          <p:spPr>
            <a:xfrm>
              <a:off x="6413757" y="1028418"/>
              <a:ext cx="256394" cy="299932"/>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53" name="Arrow: Right 4">
              <a:extLst>
                <a:ext uri="{FF2B5EF4-FFF2-40B4-BE49-F238E27FC236}">
                  <a16:creationId xmlns:a16="http://schemas.microsoft.com/office/drawing/2014/main" id="{7FAA333C-5B8D-4549-8B91-F5DBBDAF602D}"/>
                </a:ext>
              </a:extLst>
            </p:cNvPr>
            <p:cNvSpPr txBox="1"/>
            <p:nvPr/>
          </p:nvSpPr>
          <p:spPr>
            <a:xfrm>
              <a:off x="6413757" y="1088404"/>
              <a:ext cx="179476" cy="179960"/>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dirty="0"/>
            </a:p>
          </p:txBody>
        </p:sp>
      </p:grpSp>
      <p:sp>
        <p:nvSpPr>
          <p:cNvPr id="54" name="TextBox 53">
            <a:extLst>
              <a:ext uri="{FF2B5EF4-FFF2-40B4-BE49-F238E27FC236}">
                <a16:creationId xmlns:a16="http://schemas.microsoft.com/office/drawing/2014/main" id="{F33A0847-835E-4CEE-AD93-D9658C316E7D}"/>
              </a:ext>
            </a:extLst>
          </p:cNvPr>
          <p:cNvSpPr txBox="1"/>
          <p:nvPr/>
        </p:nvSpPr>
        <p:spPr>
          <a:xfrm>
            <a:off x="4101914" y="3918844"/>
            <a:ext cx="979675" cy="276999"/>
          </a:xfrm>
          <a:prstGeom prst="rect">
            <a:avLst/>
          </a:prstGeom>
          <a:noFill/>
        </p:spPr>
        <p:txBody>
          <a:bodyPr wrap="square" rtlCol="0">
            <a:spAutoFit/>
          </a:bodyPr>
          <a:lstStyle/>
          <a:p>
            <a:pPr algn="ctr"/>
            <a:r>
              <a:rPr lang="en-SG" sz="1200" dirty="0"/>
              <a:t>2 days</a:t>
            </a:r>
            <a:endParaRPr lang="en-US" sz="1200" dirty="0"/>
          </a:p>
        </p:txBody>
      </p:sp>
      <p:sp>
        <p:nvSpPr>
          <p:cNvPr id="58" name="TextBox 57">
            <a:extLst>
              <a:ext uri="{FF2B5EF4-FFF2-40B4-BE49-F238E27FC236}">
                <a16:creationId xmlns:a16="http://schemas.microsoft.com/office/drawing/2014/main" id="{13EE4B9C-8825-4F1E-B354-A623FB140885}"/>
              </a:ext>
            </a:extLst>
          </p:cNvPr>
          <p:cNvSpPr txBox="1"/>
          <p:nvPr/>
        </p:nvSpPr>
        <p:spPr>
          <a:xfrm>
            <a:off x="7445938" y="3928444"/>
            <a:ext cx="979675" cy="276999"/>
          </a:xfrm>
          <a:prstGeom prst="rect">
            <a:avLst/>
          </a:prstGeom>
          <a:noFill/>
        </p:spPr>
        <p:txBody>
          <a:bodyPr wrap="square" rtlCol="0">
            <a:spAutoFit/>
          </a:bodyPr>
          <a:lstStyle/>
          <a:p>
            <a:pPr algn="ctr"/>
            <a:r>
              <a:rPr lang="en-SG" sz="1200" dirty="0"/>
              <a:t>2 days</a:t>
            </a:r>
            <a:endParaRPr lang="en-US" sz="1200" dirty="0"/>
          </a:p>
        </p:txBody>
      </p:sp>
      <p:grpSp>
        <p:nvGrpSpPr>
          <p:cNvPr id="59" name="Group 58">
            <a:extLst>
              <a:ext uri="{FF2B5EF4-FFF2-40B4-BE49-F238E27FC236}">
                <a16:creationId xmlns:a16="http://schemas.microsoft.com/office/drawing/2014/main" id="{FFBCE4A8-E616-4849-9F4A-54868CDE805D}"/>
              </a:ext>
            </a:extLst>
          </p:cNvPr>
          <p:cNvGrpSpPr/>
          <p:nvPr/>
        </p:nvGrpSpPr>
        <p:grpSpPr>
          <a:xfrm>
            <a:off x="1790625" y="4371670"/>
            <a:ext cx="1209406" cy="725644"/>
            <a:chOff x="3390240" y="815562"/>
            <a:chExt cx="1209406" cy="725644"/>
          </a:xfrm>
        </p:grpSpPr>
        <p:sp>
          <p:nvSpPr>
            <p:cNvPr id="60" name="Rectangle: Rounded Corners 59">
              <a:extLst>
                <a:ext uri="{FF2B5EF4-FFF2-40B4-BE49-F238E27FC236}">
                  <a16:creationId xmlns:a16="http://schemas.microsoft.com/office/drawing/2014/main" id="{A8056CDC-66A4-4C64-AA3E-B700178B9357}"/>
                </a:ext>
              </a:extLst>
            </p:cNvPr>
            <p:cNvSpPr/>
            <p:nvPr/>
          </p:nvSpPr>
          <p:spPr>
            <a:xfrm>
              <a:off x="3390240" y="815562"/>
              <a:ext cx="1209406" cy="725644"/>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1" name="Rectangle: Rounded Corners 4">
              <a:extLst>
                <a:ext uri="{FF2B5EF4-FFF2-40B4-BE49-F238E27FC236}">
                  <a16:creationId xmlns:a16="http://schemas.microsoft.com/office/drawing/2014/main" id="{0D53F8A2-A8C3-4621-9C6D-1454C7D8FC1E}"/>
                </a:ext>
              </a:extLst>
            </p:cNvPr>
            <p:cNvSpPr txBox="1"/>
            <p:nvPr/>
          </p:nvSpPr>
          <p:spPr>
            <a:xfrm>
              <a:off x="3411493" y="836815"/>
              <a:ext cx="1166900" cy="68313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SG" sz="1000" kern="1200" dirty="0"/>
                <a:t>Integrate Connection Manager and MVC</a:t>
              </a:r>
              <a:endParaRPr lang="en-US" sz="1000" kern="1200" dirty="0"/>
            </a:p>
          </p:txBody>
        </p:sp>
      </p:grpSp>
      <p:grpSp>
        <p:nvGrpSpPr>
          <p:cNvPr id="65" name="Group 64">
            <a:extLst>
              <a:ext uri="{FF2B5EF4-FFF2-40B4-BE49-F238E27FC236}">
                <a16:creationId xmlns:a16="http://schemas.microsoft.com/office/drawing/2014/main" id="{0689B421-58A9-4AAD-8EF3-02BA2F5148E5}"/>
              </a:ext>
            </a:extLst>
          </p:cNvPr>
          <p:cNvGrpSpPr/>
          <p:nvPr/>
        </p:nvGrpSpPr>
        <p:grpSpPr>
          <a:xfrm rot="5400000">
            <a:off x="1976391" y="3982935"/>
            <a:ext cx="256394" cy="299932"/>
            <a:chOff x="6413757" y="1028418"/>
            <a:chExt cx="256394" cy="299932"/>
          </a:xfrm>
          <a:solidFill>
            <a:schemeClr val="accent4">
              <a:lumMod val="40000"/>
              <a:lumOff val="60000"/>
            </a:schemeClr>
          </a:solidFill>
        </p:grpSpPr>
        <p:sp>
          <p:nvSpPr>
            <p:cNvPr id="66" name="Arrow: Right 65">
              <a:extLst>
                <a:ext uri="{FF2B5EF4-FFF2-40B4-BE49-F238E27FC236}">
                  <a16:creationId xmlns:a16="http://schemas.microsoft.com/office/drawing/2014/main" id="{19A20227-C7DE-4AED-B2EE-D2E08EAD7EA6}"/>
                </a:ext>
              </a:extLst>
            </p:cNvPr>
            <p:cNvSpPr/>
            <p:nvPr/>
          </p:nvSpPr>
          <p:spPr>
            <a:xfrm>
              <a:off x="6413757" y="1028418"/>
              <a:ext cx="256394" cy="299932"/>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67" name="Arrow: Right 4">
              <a:extLst>
                <a:ext uri="{FF2B5EF4-FFF2-40B4-BE49-F238E27FC236}">
                  <a16:creationId xmlns:a16="http://schemas.microsoft.com/office/drawing/2014/main" id="{861FBAB4-24BD-4EC0-8194-ADB222F1E34D}"/>
                </a:ext>
              </a:extLst>
            </p:cNvPr>
            <p:cNvSpPr txBox="1"/>
            <p:nvPr/>
          </p:nvSpPr>
          <p:spPr>
            <a:xfrm>
              <a:off x="6413757" y="1088404"/>
              <a:ext cx="179476" cy="179960"/>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dirty="0"/>
            </a:p>
          </p:txBody>
        </p:sp>
      </p:grpSp>
      <p:grpSp>
        <p:nvGrpSpPr>
          <p:cNvPr id="74" name="Group 73">
            <a:extLst>
              <a:ext uri="{FF2B5EF4-FFF2-40B4-BE49-F238E27FC236}">
                <a16:creationId xmlns:a16="http://schemas.microsoft.com/office/drawing/2014/main" id="{6288B57B-9E12-4605-9FF7-5BB666BA1C4C}"/>
              </a:ext>
            </a:extLst>
          </p:cNvPr>
          <p:cNvGrpSpPr/>
          <p:nvPr/>
        </p:nvGrpSpPr>
        <p:grpSpPr>
          <a:xfrm>
            <a:off x="2996925" y="4573102"/>
            <a:ext cx="256394" cy="299932"/>
            <a:chOff x="3027418" y="1028418"/>
            <a:chExt cx="256394" cy="299932"/>
          </a:xfrm>
          <a:solidFill>
            <a:schemeClr val="accent4">
              <a:lumMod val="40000"/>
              <a:lumOff val="60000"/>
            </a:schemeClr>
          </a:solidFill>
        </p:grpSpPr>
        <p:sp>
          <p:nvSpPr>
            <p:cNvPr id="75" name="Arrow: Right 74">
              <a:extLst>
                <a:ext uri="{FF2B5EF4-FFF2-40B4-BE49-F238E27FC236}">
                  <a16:creationId xmlns:a16="http://schemas.microsoft.com/office/drawing/2014/main" id="{FDBA438C-2467-408B-8F05-6509C115E0A8}"/>
                </a:ext>
              </a:extLst>
            </p:cNvPr>
            <p:cNvSpPr/>
            <p:nvPr/>
          </p:nvSpPr>
          <p:spPr>
            <a:xfrm>
              <a:off x="3027418" y="1028418"/>
              <a:ext cx="256394" cy="299932"/>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6" name="Arrow: Right 4">
              <a:extLst>
                <a:ext uri="{FF2B5EF4-FFF2-40B4-BE49-F238E27FC236}">
                  <a16:creationId xmlns:a16="http://schemas.microsoft.com/office/drawing/2014/main" id="{070FE1E3-3868-4AE5-9308-B4E8D97395AE}"/>
                </a:ext>
              </a:extLst>
            </p:cNvPr>
            <p:cNvSpPr txBox="1"/>
            <p:nvPr/>
          </p:nvSpPr>
          <p:spPr>
            <a:xfrm>
              <a:off x="3027418" y="1088404"/>
              <a:ext cx="179476" cy="179960"/>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p:txBody>
        </p:sp>
      </p:grpSp>
      <p:sp>
        <p:nvSpPr>
          <p:cNvPr id="77" name="TextBox 76">
            <a:extLst>
              <a:ext uri="{FF2B5EF4-FFF2-40B4-BE49-F238E27FC236}">
                <a16:creationId xmlns:a16="http://schemas.microsoft.com/office/drawing/2014/main" id="{6F1FD97A-7A65-405E-AF7C-2CFC4A19D8AD}"/>
              </a:ext>
            </a:extLst>
          </p:cNvPr>
          <p:cNvSpPr txBox="1"/>
          <p:nvPr/>
        </p:nvSpPr>
        <p:spPr>
          <a:xfrm>
            <a:off x="1886872" y="5080354"/>
            <a:ext cx="979675" cy="276999"/>
          </a:xfrm>
          <a:prstGeom prst="rect">
            <a:avLst/>
          </a:prstGeom>
          <a:noFill/>
        </p:spPr>
        <p:txBody>
          <a:bodyPr wrap="square" rtlCol="0">
            <a:spAutoFit/>
          </a:bodyPr>
          <a:lstStyle/>
          <a:p>
            <a:pPr algn="ctr"/>
            <a:r>
              <a:rPr lang="en-SG" sz="1200" dirty="0"/>
              <a:t>2 days</a:t>
            </a:r>
            <a:endParaRPr lang="en-US" sz="1200" dirty="0"/>
          </a:p>
        </p:txBody>
      </p:sp>
      <p:sp>
        <p:nvSpPr>
          <p:cNvPr id="78" name="Right Brace 77">
            <a:extLst>
              <a:ext uri="{FF2B5EF4-FFF2-40B4-BE49-F238E27FC236}">
                <a16:creationId xmlns:a16="http://schemas.microsoft.com/office/drawing/2014/main" id="{E90401CC-62B0-49AE-9499-99C00BD3D946}"/>
              </a:ext>
            </a:extLst>
          </p:cNvPr>
          <p:cNvSpPr/>
          <p:nvPr/>
        </p:nvSpPr>
        <p:spPr>
          <a:xfrm rot="5400000">
            <a:off x="4459125" y="2204577"/>
            <a:ext cx="233687" cy="798988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9" name="TextBox 78">
            <a:extLst>
              <a:ext uri="{FF2B5EF4-FFF2-40B4-BE49-F238E27FC236}">
                <a16:creationId xmlns:a16="http://schemas.microsoft.com/office/drawing/2014/main" id="{C11C4528-F874-4F06-8681-183796BB6A78}"/>
              </a:ext>
            </a:extLst>
          </p:cNvPr>
          <p:cNvSpPr txBox="1"/>
          <p:nvPr/>
        </p:nvSpPr>
        <p:spPr>
          <a:xfrm>
            <a:off x="4043852" y="6310865"/>
            <a:ext cx="979675" cy="338554"/>
          </a:xfrm>
          <a:prstGeom prst="rect">
            <a:avLst/>
          </a:prstGeom>
          <a:noFill/>
        </p:spPr>
        <p:txBody>
          <a:bodyPr wrap="square" rtlCol="0">
            <a:spAutoFit/>
          </a:bodyPr>
          <a:lstStyle/>
          <a:p>
            <a:pPr algn="ctr"/>
            <a:r>
              <a:rPr lang="en-SG" sz="1600" dirty="0"/>
              <a:t>14 days</a:t>
            </a:r>
            <a:endParaRPr lang="en-US" sz="1600" dirty="0"/>
          </a:p>
        </p:txBody>
      </p:sp>
    </p:spTree>
    <p:extLst>
      <p:ext uri="{BB962C8B-B14F-4D97-AF65-F5344CB8AC3E}">
        <p14:creationId xmlns:p14="http://schemas.microsoft.com/office/powerpoint/2010/main" val="1990772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876F6-85B0-4FF2-A85C-508C6AE8B069}"/>
              </a:ext>
            </a:extLst>
          </p:cNvPr>
          <p:cNvSpPr>
            <a:spLocks noGrp="1"/>
          </p:cNvSpPr>
          <p:nvPr>
            <p:ph type="title"/>
          </p:nvPr>
        </p:nvSpPr>
        <p:spPr/>
        <p:txBody>
          <a:bodyPr/>
          <a:lstStyle/>
          <a:p>
            <a:r>
              <a:rPr lang="en-SG" dirty="0"/>
              <a:t>Iteration Four (Part 1)</a:t>
            </a:r>
            <a:endParaRPr lang="en-US" dirty="0"/>
          </a:p>
        </p:txBody>
      </p:sp>
      <p:graphicFrame>
        <p:nvGraphicFramePr>
          <p:cNvPr id="12" name="Content Placeholder 11">
            <a:extLst>
              <a:ext uri="{FF2B5EF4-FFF2-40B4-BE49-F238E27FC236}">
                <a16:creationId xmlns:a16="http://schemas.microsoft.com/office/drawing/2014/main" id="{9C5AB831-2F53-4211-B140-ADD388164336}"/>
              </a:ext>
            </a:extLst>
          </p:cNvPr>
          <p:cNvGraphicFramePr>
            <a:graphicFrameLocks noGrp="1"/>
          </p:cNvGraphicFramePr>
          <p:nvPr>
            <p:ph idx="1"/>
            <p:extLst>
              <p:ext uri="{D42A27DB-BD31-4B8C-83A1-F6EECF244321}">
                <p14:modId xmlns:p14="http://schemas.microsoft.com/office/powerpoint/2010/main" val="648913329"/>
              </p:ext>
            </p:extLst>
          </p:nvPr>
        </p:nvGraphicFramePr>
        <p:xfrm>
          <a:off x="581025" y="2659378"/>
          <a:ext cx="7989888" cy="3632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3" name="Group 12">
            <a:extLst>
              <a:ext uri="{FF2B5EF4-FFF2-40B4-BE49-F238E27FC236}">
                <a16:creationId xmlns:a16="http://schemas.microsoft.com/office/drawing/2014/main" id="{99ACDBB3-C746-41B6-A646-F17C02171CB4}"/>
              </a:ext>
            </a:extLst>
          </p:cNvPr>
          <p:cNvGrpSpPr/>
          <p:nvPr/>
        </p:nvGrpSpPr>
        <p:grpSpPr>
          <a:xfrm>
            <a:off x="3526516" y="2030702"/>
            <a:ext cx="2098906" cy="1259343"/>
            <a:chOff x="2945490" y="1186428"/>
            <a:chExt cx="2098906" cy="1259343"/>
          </a:xfrm>
        </p:grpSpPr>
        <p:sp>
          <p:nvSpPr>
            <p:cNvPr id="14" name="Rectangle: Rounded Corners 13">
              <a:extLst>
                <a:ext uri="{FF2B5EF4-FFF2-40B4-BE49-F238E27FC236}">
                  <a16:creationId xmlns:a16="http://schemas.microsoft.com/office/drawing/2014/main" id="{565C8D3A-A707-4658-8ED3-8C0AD5BD687A}"/>
                </a:ext>
              </a:extLst>
            </p:cNvPr>
            <p:cNvSpPr/>
            <p:nvPr/>
          </p:nvSpPr>
          <p:spPr>
            <a:xfrm>
              <a:off x="2945490" y="1186428"/>
              <a:ext cx="2098906" cy="1259343"/>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Rectangle: Rounded Corners 4">
              <a:extLst>
                <a:ext uri="{FF2B5EF4-FFF2-40B4-BE49-F238E27FC236}">
                  <a16:creationId xmlns:a16="http://schemas.microsoft.com/office/drawing/2014/main" id="{AF686659-7994-4D66-A817-0514F6A37828}"/>
                </a:ext>
              </a:extLst>
            </p:cNvPr>
            <p:cNvSpPr txBox="1"/>
            <p:nvPr/>
          </p:nvSpPr>
          <p:spPr>
            <a:xfrm>
              <a:off x="2982375" y="1223313"/>
              <a:ext cx="2025136" cy="11855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SG" sz="2500" kern="1200" dirty="0"/>
                <a:t>BLR</a:t>
              </a:r>
              <a:endParaRPr lang="en-US" sz="2500" kern="1200" dirty="0"/>
            </a:p>
            <a:p>
              <a:pPr marL="228600" lvl="1" indent="-228600" algn="l" defTabSz="889000">
                <a:lnSpc>
                  <a:spcPct val="90000"/>
                </a:lnSpc>
                <a:spcBef>
                  <a:spcPct val="0"/>
                </a:spcBef>
                <a:spcAft>
                  <a:spcPct val="15000"/>
                </a:spcAft>
                <a:buChar char="•"/>
              </a:pPr>
              <a:r>
                <a:rPr lang="en-SG" sz="2000" kern="1200" dirty="0"/>
                <a:t>Top k Next Places</a:t>
              </a:r>
              <a:endParaRPr lang="en-US" sz="2000" kern="1200" dirty="0"/>
            </a:p>
          </p:txBody>
        </p:sp>
      </p:grpSp>
      <p:grpSp>
        <p:nvGrpSpPr>
          <p:cNvPr id="16" name="Group 15">
            <a:extLst>
              <a:ext uri="{FF2B5EF4-FFF2-40B4-BE49-F238E27FC236}">
                <a16:creationId xmlns:a16="http://schemas.microsoft.com/office/drawing/2014/main" id="{E3CD6A08-9AC7-4094-8665-5BA0E995679B}"/>
              </a:ext>
            </a:extLst>
          </p:cNvPr>
          <p:cNvGrpSpPr/>
          <p:nvPr/>
        </p:nvGrpSpPr>
        <p:grpSpPr>
          <a:xfrm>
            <a:off x="6472007" y="2029707"/>
            <a:ext cx="2098906" cy="1259343"/>
            <a:chOff x="5883959" y="1186428"/>
            <a:chExt cx="2098906" cy="1259343"/>
          </a:xfrm>
        </p:grpSpPr>
        <p:sp>
          <p:nvSpPr>
            <p:cNvPr id="17" name="Rectangle: Rounded Corners 16">
              <a:extLst>
                <a:ext uri="{FF2B5EF4-FFF2-40B4-BE49-F238E27FC236}">
                  <a16:creationId xmlns:a16="http://schemas.microsoft.com/office/drawing/2014/main" id="{B4629EF8-B6E9-48EF-8DA4-37D8601C9075}"/>
                </a:ext>
              </a:extLst>
            </p:cNvPr>
            <p:cNvSpPr/>
            <p:nvPr/>
          </p:nvSpPr>
          <p:spPr>
            <a:xfrm>
              <a:off x="5883959" y="1186428"/>
              <a:ext cx="2098906" cy="1259343"/>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Rectangle: Rounded Corners 4">
              <a:extLst>
                <a:ext uri="{FF2B5EF4-FFF2-40B4-BE49-F238E27FC236}">
                  <a16:creationId xmlns:a16="http://schemas.microsoft.com/office/drawing/2014/main" id="{78D4AE56-4787-485F-8BB2-F8F4F3A9EEE6}"/>
                </a:ext>
              </a:extLst>
            </p:cNvPr>
            <p:cNvSpPr txBox="1"/>
            <p:nvPr/>
          </p:nvSpPr>
          <p:spPr>
            <a:xfrm>
              <a:off x="5920844" y="1223313"/>
              <a:ext cx="2025136" cy="11855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SG" sz="2500" kern="1200" dirty="0"/>
                <a:t>BLR</a:t>
              </a:r>
              <a:endParaRPr lang="en-US" sz="2500" kern="1200" dirty="0"/>
            </a:p>
            <a:p>
              <a:pPr marL="228600" lvl="1" indent="-228600" algn="l" defTabSz="889000">
                <a:lnSpc>
                  <a:spcPct val="90000"/>
                </a:lnSpc>
                <a:spcBef>
                  <a:spcPct val="0"/>
                </a:spcBef>
                <a:spcAft>
                  <a:spcPct val="15000"/>
                </a:spcAft>
                <a:buChar char="•"/>
              </a:pPr>
              <a:r>
                <a:rPr lang="en-SG" sz="2000" kern="1200" dirty="0"/>
                <a:t>Top k Companions</a:t>
              </a:r>
              <a:endParaRPr lang="en-US" sz="2000" kern="1200" dirty="0"/>
            </a:p>
          </p:txBody>
        </p:sp>
      </p:grpSp>
      <p:grpSp>
        <p:nvGrpSpPr>
          <p:cNvPr id="19" name="Group 18">
            <a:extLst>
              <a:ext uri="{FF2B5EF4-FFF2-40B4-BE49-F238E27FC236}">
                <a16:creationId xmlns:a16="http://schemas.microsoft.com/office/drawing/2014/main" id="{68D94FC6-28A9-4A12-9C8F-4A048C0D7D5B}"/>
              </a:ext>
            </a:extLst>
          </p:cNvPr>
          <p:cNvGrpSpPr/>
          <p:nvPr/>
        </p:nvGrpSpPr>
        <p:grpSpPr>
          <a:xfrm>
            <a:off x="8699032" y="4215214"/>
            <a:ext cx="444968" cy="520528"/>
            <a:chOff x="5254287" y="1555835"/>
            <a:chExt cx="444968" cy="520528"/>
          </a:xfrm>
        </p:grpSpPr>
        <p:sp>
          <p:nvSpPr>
            <p:cNvPr id="20" name="Arrow: Right 19">
              <a:extLst>
                <a:ext uri="{FF2B5EF4-FFF2-40B4-BE49-F238E27FC236}">
                  <a16:creationId xmlns:a16="http://schemas.microsoft.com/office/drawing/2014/main" id="{81766C1C-4300-461A-B5E8-C782EE677CA1}"/>
                </a:ext>
              </a:extLst>
            </p:cNvPr>
            <p:cNvSpPr/>
            <p:nvPr/>
          </p:nvSpPr>
          <p:spPr>
            <a:xfrm>
              <a:off x="5254287" y="1555835"/>
              <a:ext cx="444968" cy="520528"/>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1" name="Arrow: Right 4">
              <a:extLst>
                <a:ext uri="{FF2B5EF4-FFF2-40B4-BE49-F238E27FC236}">
                  <a16:creationId xmlns:a16="http://schemas.microsoft.com/office/drawing/2014/main" id="{7283D69B-6BFA-4905-9C9C-6EAF0928609B}"/>
                </a:ext>
              </a:extLst>
            </p:cNvPr>
            <p:cNvSpPr txBox="1"/>
            <p:nvPr/>
          </p:nvSpPr>
          <p:spPr>
            <a:xfrm>
              <a:off x="5254287" y="1659941"/>
              <a:ext cx="311478" cy="31231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p:txBody>
        </p:sp>
      </p:grpSp>
      <p:grpSp>
        <p:nvGrpSpPr>
          <p:cNvPr id="22" name="Group 21">
            <a:extLst>
              <a:ext uri="{FF2B5EF4-FFF2-40B4-BE49-F238E27FC236}">
                <a16:creationId xmlns:a16="http://schemas.microsoft.com/office/drawing/2014/main" id="{55BD29CB-4182-4498-8920-3D2E15F64B50}"/>
              </a:ext>
            </a:extLst>
          </p:cNvPr>
          <p:cNvGrpSpPr/>
          <p:nvPr/>
        </p:nvGrpSpPr>
        <p:grpSpPr>
          <a:xfrm rot="19800000">
            <a:off x="2881837" y="3196919"/>
            <a:ext cx="444968" cy="520528"/>
            <a:chOff x="5254287" y="1555835"/>
            <a:chExt cx="444968" cy="520528"/>
          </a:xfrm>
          <a:solidFill>
            <a:schemeClr val="accent4"/>
          </a:solidFill>
        </p:grpSpPr>
        <p:sp>
          <p:nvSpPr>
            <p:cNvPr id="23" name="Arrow: Right 22">
              <a:extLst>
                <a:ext uri="{FF2B5EF4-FFF2-40B4-BE49-F238E27FC236}">
                  <a16:creationId xmlns:a16="http://schemas.microsoft.com/office/drawing/2014/main" id="{F7B40B5F-B9C4-487A-BBDD-2CD7497745E0}"/>
                </a:ext>
              </a:extLst>
            </p:cNvPr>
            <p:cNvSpPr/>
            <p:nvPr/>
          </p:nvSpPr>
          <p:spPr>
            <a:xfrm>
              <a:off x="5254287" y="1555835"/>
              <a:ext cx="444968" cy="520528"/>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4" name="Arrow: Right 4">
              <a:extLst>
                <a:ext uri="{FF2B5EF4-FFF2-40B4-BE49-F238E27FC236}">
                  <a16:creationId xmlns:a16="http://schemas.microsoft.com/office/drawing/2014/main" id="{7E3B743C-85AC-4ECD-8C6C-188F18CDA3C8}"/>
                </a:ext>
              </a:extLst>
            </p:cNvPr>
            <p:cNvSpPr txBox="1"/>
            <p:nvPr/>
          </p:nvSpPr>
          <p:spPr>
            <a:xfrm>
              <a:off x="5254287" y="1659941"/>
              <a:ext cx="311478" cy="31231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p:txBody>
        </p:sp>
      </p:grpSp>
      <p:grpSp>
        <p:nvGrpSpPr>
          <p:cNvPr id="25" name="Group 24">
            <a:extLst>
              <a:ext uri="{FF2B5EF4-FFF2-40B4-BE49-F238E27FC236}">
                <a16:creationId xmlns:a16="http://schemas.microsoft.com/office/drawing/2014/main" id="{4A99E10D-8469-4493-AA7D-B552EAE3D7EF}"/>
              </a:ext>
            </a:extLst>
          </p:cNvPr>
          <p:cNvGrpSpPr/>
          <p:nvPr/>
        </p:nvGrpSpPr>
        <p:grpSpPr>
          <a:xfrm rot="1800000">
            <a:off x="8699032" y="3196919"/>
            <a:ext cx="444968" cy="520528"/>
            <a:chOff x="5254287" y="1555835"/>
            <a:chExt cx="444968" cy="520528"/>
          </a:xfrm>
          <a:solidFill>
            <a:schemeClr val="accent4"/>
          </a:solidFill>
        </p:grpSpPr>
        <p:sp>
          <p:nvSpPr>
            <p:cNvPr id="26" name="Arrow: Right 25">
              <a:extLst>
                <a:ext uri="{FF2B5EF4-FFF2-40B4-BE49-F238E27FC236}">
                  <a16:creationId xmlns:a16="http://schemas.microsoft.com/office/drawing/2014/main" id="{7D514C3F-CEDB-4BA8-9E33-3CB8A699E113}"/>
                </a:ext>
              </a:extLst>
            </p:cNvPr>
            <p:cNvSpPr/>
            <p:nvPr/>
          </p:nvSpPr>
          <p:spPr>
            <a:xfrm>
              <a:off x="5254287" y="1555835"/>
              <a:ext cx="444968" cy="520528"/>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7" name="Arrow: Right 4">
              <a:extLst>
                <a:ext uri="{FF2B5EF4-FFF2-40B4-BE49-F238E27FC236}">
                  <a16:creationId xmlns:a16="http://schemas.microsoft.com/office/drawing/2014/main" id="{AB301D6B-3B95-4ACC-A6D5-E16B3EF6B927}"/>
                </a:ext>
              </a:extLst>
            </p:cNvPr>
            <p:cNvSpPr txBox="1"/>
            <p:nvPr/>
          </p:nvSpPr>
          <p:spPr>
            <a:xfrm>
              <a:off x="5254287" y="1659941"/>
              <a:ext cx="311478" cy="31231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p:txBody>
        </p:sp>
      </p:grpSp>
      <p:grpSp>
        <p:nvGrpSpPr>
          <p:cNvPr id="28" name="Group 27">
            <a:extLst>
              <a:ext uri="{FF2B5EF4-FFF2-40B4-BE49-F238E27FC236}">
                <a16:creationId xmlns:a16="http://schemas.microsoft.com/office/drawing/2014/main" id="{BB50BD8E-6E3E-4401-8CCF-F37FBCC05A21}"/>
              </a:ext>
            </a:extLst>
          </p:cNvPr>
          <p:cNvGrpSpPr/>
          <p:nvPr/>
        </p:nvGrpSpPr>
        <p:grpSpPr>
          <a:xfrm>
            <a:off x="5826230" y="2399479"/>
            <a:ext cx="444968" cy="520528"/>
            <a:chOff x="5254287" y="1555835"/>
            <a:chExt cx="444968" cy="520528"/>
          </a:xfrm>
          <a:solidFill>
            <a:schemeClr val="accent4"/>
          </a:solidFill>
        </p:grpSpPr>
        <p:sp>
          <p:nvSpPr>
            <p:cNvPr id="29" name="Arrow: Right 28">
              <a:extLst>
                <a:ext uri="{FF2B5EF4-FFF2-40B4-BE49-F238E27FC236}">
                  <a16:creationId xmlns:a16="http://schemas.microsoft.com/office/drawing/2014/main" id="{6DC1F313-A0DA-4B38-B6EB-AABF886A7E72}"/>
                </a:ext>
              </a:extLst>
            </p:cNvPr>
            <p:cNvSpPr/>
            <p:nvPr/>
          </p:nvSpPr>
          <p:spPr>
            <a:xfrm>
              <a:off x="5254287" y="1555835"/>
              <a:ext cx="444968" cy="520528"/>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0" name="Arrow: Right 4">
              <a:extLst>
                <a:ext uri="{FF2B5EF4-FFF2-40B4-BE49-F238E27FC236}">
                  <a16:creationId xmlns:a16="http://schemas.microsoft.com/office/drawing/2014/main" id="{853527BA-B872-4B01-97A0-9E5B738D8471}"/>
                </a:ext>
              </a:extLst>
            </p:cNvPr>
            <p:cNvSpPr txBox="1"/>
            <p:nvPr/>
          </p:nvSpPr>
          <p:spPr>
            <a:xfrm>
              <a:off x="5254287" y="1659941"/>
              <a:ext cx="311478" cy="31231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p:txBody>
        </p:sp>
      </p:grpSp>
      <p:sp>
        <p:nvSpPr>
          <p:cNvPr id="31" name="TextBox 30">
            <a:extLst>
              <a:ext uri="{FF2B5EF4-FFF2-40B4-BE49-F238E27FC236}">
                <a16:creationId xmlns:a16="http://schemas.microsoft.com/office/drawing/2014/main" id="{077B0D9A-0BD1-436B-85BF-85BB26416955}"/>
              </a:ext>
            </a:extLst>
          </p:cNvPr>
          <p:cNvSpPr txBox="1"/>
          <p:nvPr/>
        </p:nvSpPr>
        <p:spPr>
          <a:xfrm>
            <a:off x="1118790" y="5127650"/>
            <a:ext cx="979675" cy="276999"/>
          </a:xfrm>
          <a:prstGeom prst="rect">
            <a:avLst/>
          </a:prstGeom>
          <a:noFill/>
        </p:spPr>
        <p:txBody>
          <a:bodyPr wrap="square" rtlCol="0">
            <a:spAutoFit/>
          </a:bodyPr>
          <a:lstStyle/>
          <a:p>
            <a:pPr algn="ctr"/>
            <a:r>
              <a:rPr lang="en-SG" sz="1200" dirty="0"/>
              <a:t>1 day</a:t>
            </a:r>
            <a:endParaRPr lang="en-US" sz="1200" dirty="0"/>
          </a:p>
        </p:txBody>
      </p:sp>
      <p:sp>
        <p:nvSpPr>
          <p:cNvPr id="32" name="TextBox 31">
            <a:extLst>
              <a:ext uri="{FF2B5EF4-FFF2-40B4-BE49-F238E27FC236}">
                <a16:creationId xmlns:a16="http://schemas.microsoft.com/office/drawing/2014/main" id="{9D41E382-F6CE-4C91-A253-B1019CE0E31B}"/>
              </a:ext>
            </a:extLst>
          </p:cNvPr>
          <p:cNvSpPr txBox="1"/>
          <p:nvPr/>
        </p:nvSpPr>
        <p:spPr>
          <a:xfrm>
            <a:off x="4086131" y="5127650"/>
            <a:ext cx="979675" cy="276999"/>
          </a:xfrm>
          <a:prstGeom prst="rect">
            <a:avLst/>
          </a:prstGeom>
          <a:noFill/>
        </p:spPr>
        <p:txBody>
          <a:bodyPr wrap="square" rtlCol="0">
            <a:spAutoFit/>
          </a:bodyPr>
          <a:lstStyle/>
          <a:p>
            <a:pPr algn="ctr"/>
            <a:r>
              <a:rPr lang="en-SG" sz="1200" dirty="0"/>
              <a:t>1 day</a:t>
            </a:r>
            <a:endParaRPr lang="en-US" sz="1200" dirty="0"/>
          </a:p>
        </p:txBody>
      </p:sp>
      <p:sp>
        <p:nvSpPr>
          <p:cNvPr id="33" name="TextBox 32">
            <a:extLst>
              <a:ext uri="{FF2B5EF4-FFF2-40B4-BE49-F238E27FC236}">
                <a16:creationId xmlns:a16="http://schemas.microsoft.com/office/drawing/2014/main" id="{827500E4-1ED5-46E6-9BCD-963C15D8A90B}"/>
              </a:ext>
            </a:extLst>
          </p:cNvPr>
          <p:cNvSpPr txBox="1"/>
          <p:nvPr/>
        </p:nvSpPr>
        <p:spPr>
          <a:xfrm>
            <a:off x="7053472" y="5127649"/>
            <a:ext cx="979675" cy="276999"/>
          </a:xfrm>
          <a:prstGeom prst="rect">
            <a:avLst/>
          </a:prstGeom>
          <a:noFill/>
        </p:spPr>
        <p:txBody>
          <a:bodyPr wrap="square" rtlCol="0">
            <a:spAutoFit/>
          </a:bodyPr>
          <a:lstStyle/>
          <a:p>
            <a:pPr algn="ctr"/>
            <a:r>
              <a:rPr lang="en-SG" sz="1200" dirty="0"/>
              <a:t>4 days</a:t>
            </a:r>
            <a:endParaRPr lang="en-US" sz="1200" dirty="0"/>
          </a:p>
        </p:txBody>
      </p:sp>
      <p:sp>
        <p:nvSpPr>
          <p:cNvPr id="34" name="TextBox 33">
            <a:extLst>
              <a:ext uri="{FF2B5EF4-FFF2-40B4-BE49-F238E27FC236}">
                <a16:creationId xmlns:a16="http://schemas.microsoft.com/office/drawing/2014/main" id="{71E0F3C5-9C04-49E6-BA45-E302F7BD73AC}"/>
              </a:ext>
            </a:extLst>
          </p:cNvPr>
          <p:cNvSpPr txBox="1"/>
          <p:nvPr/>
        </p:nvSpPr>
        <p:spPr>
          <a:xfrm>
            <a:off x="4086131" y="3295911"/>
            <a:ext cx="979675" cy="276999"/>
          </a:xfrm>
          <a:prstGeom prst="rect">
            <a:avLst/>
          </a:prstGeom>
          <a:noFill/>
        </p:spPr>
        <p:txBody>
          <a:bodyPr wrap="square" rtlCol="0">
            <a:spAutoFit/>
          </a:bodyPr>
          <a:lstStyle/>
          <a:p>
            <a:pPr algn="ctr"/>
            <a:r>
              <a:rPr lang="en-SG" sz="1200" dirty="0"/>
              <a:t>3 days</a:t>
            </a:r>
            <a:endParaRPr lang="en-US" sz="1200" dirty="0"/>
          </a:p>
        </p:txBody>
      </p:sp>
      <p:sp>
        <p:nvSpPr>
          <p:cNvPr id="35" name="TextBox 34">
            <a:extLst>
              <a:ext uri="{FF2B5EF4-FFF2-40B4-BE49-F238E27FC236}">
                <a16:creationId xmlns:a16="http://schemas.microsoft.com/office/drawing/2014/main" id="{5A69BDBA-ED21-4241-80BB-B80D98AFAF15}"/>
              </a:ext>
            </a:extLst>
          </p:cNvPr>
          <p:cNvSpPr txBox="1"/>
          <p:nvPr/>
        </p:nvSpPr>
        <p:spPr>
          <a:xfrm>
            <a:off x="7031622" y="3285311"/>
            <a:ext cx="979675" cy="276999"/>
          </a:xfrm>
          <a:prstGeom prst="rect">
            <a:avLst/>
          </a:prstGeom>
          <a:noFill/>
        </p:spPr>
        <p:txBody>
          <a:bodyPr wrap="square" rtlCol="0">
            <a:spAutoFit/>
          </a:bodyPr>
          <a:lstStyle/>
          <a:p>
            <a:pPr algn="ctr"/>
            <a:r>
              <a:rPr lang="en-SG" sz="1200" dirty="0"/>
              <a:t>2 days</a:t>
            </a:r>
            <a:endParaRPr lang="en-US" sz="1200" dirty="0"/>
          </a:p>
        </p:txBody>
      </p:sp>
      <p:sp>
        <p:nvSpPr>
          <p:cNvPr id="36" name="Right Brace 35">
            <a:extLst>
              <a:ext uri="{FF2B5EF4-FFF2-40B4-BE49-F238E27FC236}">
                <a16:creationId xmlns:a16="http://schemas.microsoft.com/office/drawing/2014/main" id="{AB27C939-FE44-4F23-A840-438821D4EAC9}"/>
              </a:ext>
            </a:extLst>
          </p:cNvPr>
          <p:cNvSpPr/>
          <p:nvPr/>
        </p:nvSpPr>
        <p:spPr>
          <a:xfrm rot="5400000">
            <a:off x="9600506" y="-3221060"/>
            <a:ext cx="307568" cy="1834493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365620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876F6-85B0-4FF2-A85C-508C6AE8B069}"/>
              </a:ext>
            </a:extLst>
          </p:cNvPr>
          <p:cNvSpPr>
            <a:spLocks noGrp="1"/>
          </p:cNvSpPr>
          <p:nvPr>
            <p:ph type="title"/>
          </p:nvPr>
        </p:nvSpPr>
        <p:spPr/>
        <p:txBody>
          <a:bodyPr/>
          <a:lstStyle/>
          <a:p>
            <a:r>
              <a:rPr lang="en-SG" dirty="0"/>
              <a:t>Iteration Four (Part 2)</a:t>
            </a:r>
            <a:endParaRPr lang="en-US" dirty="0"/>
          </a:p>
        </p:txBody>
      </p:sp>
      <p:graphicFrame>
        <p:nvGraphicFramePr>
          <p:cNvPr id="12" name="Content Placeholder 11">
            <a:extLst>
              <a:ext uri="{FF2B5EF4-FFF2-40B4-BE49-F238E27FC236}">
                <a16:creationId xmlns:a16="http://schemas.microsoft.com/office/drawing/2014/main" id="{9C5AB831-2F53-4211-B140-ADD388164336}"/>
              </a:ext>
            </a:extLst>
          </p:cNvPr>
          <p:cNvGraphicFramePr>
            <a:graphicFrameLocks noGrp="1"/>
          </p:cNvGraphicFramePr>
          <p:nvPr>
            <p:ph idx="1"/>
            <p:extLst>
              <p:ext uri="{D42A27DB-BD31-4B8C-83A1-F6EECF244321}">
                <p14:modId xmlns:p14="http://schemas.microsoft.com/office/powerpoint/2010/main" val="1727448113"/>
              </p:ext>
            </p:extLst>
          </p:nvPr>
        </p:nvGraphicFramePr>
        <p:xfrm>
          <a:off x="581025" y="2227263"/>
          <a:ext cx="7989888" cy="3632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08F66129-0097-4734-969D-78E2105F49AD}"/>
              </a:ext>
            </a:extLst>
          </p:cNvPr>
          <p:cNvSpPr txBox="1"/>
          <p:nvPr/>
        </p:nvSpPr>
        <p:spPr>
          <a:xfrm>
            <a:off x="695986" y="4401008"/>
            <a:ext cx="979675" cy="276999"/>
          </a:xfrm>
          <a:prstGeom prst="rect">
            <a:avLst/>
          </a:prstGeom>
          <a:noFill/>
        </p:spPr>
        <p:txBody>
          <a:bodyPr wrap="square" rtlCol="0">
            <a:spAutoFit/>
          </a:bodyPr>
          <a:lstStyle/>
          <a:p>
            <a:pPr algn="ctr"/>
            <a:r>
              <a:rPr lang="en-SG" sz="1200" dirty="0"/>
              <a:t>3 days</a:t>
            </a:r>
            <a:endParaRPr lang="en-US" sz="1200" dirty="0"/>
          </a:p>
        </p:txBody>
      </p:sp>
      <p:sp>
        <p:nvSpPr>
          <p:cNvPr id="5" name="TextBox 4">
            <a:extLst>
              <a:ext uri="{FF2B5EF4-FFF2-40B4-BE49-F238E27FC236}">
                <a16:creationId xmlns:a16="http://schemas.microsoft.com/office/drawing/2014/main" id="{3BAFB427-F01E-41CA-8B4E-7D30F4781C90}"/>
              </a:ext>
            </a:extLst>
          </p:cNvPr>
          <p:cNvSpPr txBox="1"/>
          <p:nvPr/>
        </p:nvSpPr>
        <p:spPr>
          <a:xfrm>
            <a:off x="2392176" y="4401007"/>
            <a:ext cx="979675" cy="276999"/>
          </a:xfrm>
          <a:prstGeom prst="rect">
            <a:avLst/>
          </a:prstGeom>
          <a:noFill/>
        </p:spPr>
        <p:txBody>
          <a:bodyPr wrap="square" rtlCol="0">
            <a:spAutoFit/>
          </a:bodyPr>
          <a:lstStyle/>
          <a:p>
            <a:pPr algn="ctr"/>
            <a:r>
              <a:rPr lang="en-SG" sz="1200" dirty="0"/>
              <a:t>1 day</a:t>
            </a:r>
            <a:endParaRPr lang="en-US" sz="1200" dirty="0"/>
          </a:p>
        </p:txBody>
      </p:sp>
      <p:sp>
        <p:nvSpPr>
          <p:cNvPr id="6" name="TextBox 5">
            <a:extLst>
              <a:ext uri="{FF2B5EF4-FFF2-40B4-BE49-F238E27FC236}">
                <a16:creationId xmlns:a16="http://schemas.microsoft.com/office/drawing/2014/main" id="{92CDE826-BBA7-4663-A527-EF4AD1F4AFE7}"/>
              </a:ext>
            </a:extLst>
          </p:cNvPr>
          <p:cNvSpPr txBox="1"/>
          <p:nvPr/>
        </p:nvSpPr>
        <p:spPr>
          <a:xfrm>
            <a:off x="4086131" y="4401007"/>
            <a:ext cx="979675" cy="276999"/>
          </a:xfrm>
          <a:prstGeom prst="rect">
            <a:avLst/>
          </a:prstGeom>
          <a:noFill/>
        </p:spPr>
        <p:txBody>
          <a:bodyPr wrap="square" rtlCol="0">
            <a:spAutoFit/>
          </a:bodyPr>
          <a:lstStyle/>
          <a:p>
            <a:pPr algn="ctr"/>
            <a:r>
              <a:rPr lang="en-SG" sz="1200" dirty="0"/>
              <a:t>2 days</a:t>
            </a:r>
            <a:endParaRPr lang="en-US" sz="1200" dirty="0"/>
          </a:p>
        </p:txBody>
      </p:sp>
      <p:sp>
        <p:nvSpPr>
          <p:cNvPr id="7" name="TextBox 6">
            <a:extLst>
              <a:ext uri="{FF2B5EF4-FFF2-40B4-BE49-F238E27FC236}">
                <a16:creationId xmlns:a16="http://schemas.microsoft.com/office/drawing/2014/main" id="{31B3FED7-1235-4F7E-973D-7F490E20AB3C}"/>
              </a:ext>
            </a:extLst>
          </p:cNvPr>
          <p:cNvSpPr txBox="1"/>
          <p:nvPr/>
        </p:nvSpPr>
        <p:spPr>
          <a:xfrm>
            <a:off x="5788519" y="4401007"/>
            <a:ext cx="979675" cy="276999"/>
          </a:xfrm>
          <a:prstGeom prst="rect">
            <a:avLst/>
          </a:prstGeom>
          <a:noFill/>
        </p:spPr>
        <p:txBody>
          <a:bodyPr wrap="square" rtlCol="0">
            <a:spAutoFit/>
          </a:bodyPr>
          <a:lstStyle/>
          <a:p>
            <a:pPr algn="ctr"/>
            <a:r>
              <a:rPr lang="en-SG" sz="1200" dirty="0"/>
              <a:t>1 day</a:t>
            </a:r>
            <a:endParaRPr lang="en-US" sz="1200" dirty="0"/>
          </a:p>
        </p:txBody>
      </p:sp>
      <p:sp>
        <p:nvSpPr>
          <p:cNvPr id="8" name="TextBox 7">
            <a:extLst>
              <a:ext uri="{FF2B5EF4-FFF2-40B4-BE49-F238E27FC236}">
                <a16:creationId xmlns:a16="http://schemas.microsoft.com/office/drawing/2014/main" id="{690BD3B9-03DE-4335-96AB-C6644A54F33A}"/>
              </a:ext>
            </a:extLst>
          </p:cNvPr>
          <p:cNvSpPr txBox="1"/>
          <p:nvPr/>
        </p:nvSpPr>
        <p:spPr>
          <a:xfrm>
            <a:off x="7458541" y="4401006"/>
            <a:ext cx="979675" cy="276999"/>
          </a:xfrm>
          <a:prstGeom prst="rect">
            <a:avLst/>
          </a:prstGeom>
          <a:noFill/>
        </p:spPr>
        <p:txBody>
          <a:bodyPr wrap="square" rtlCol="0">
            <a:spAutoFit/>
          </a:bodyPr>
          <a:lstStyle/>
          <a:p>
            <a:pPr algn="ctr"/>
            <a:r>
              <a:rPr lang="en-SG" sz="1200" dirty="0"/>
              <a:t>1day</a:t>
            </a:r>
            <a:endParaRPr lang="en-US" sz="1200" dirty="0"/>
          </a:p>
        </p:txBody>
      </p:sp>
      <p:grpSp>
        <p:nvGrpSpPr>
          <p:cNvPr id="9" name="Group 8">
            <a:extLst>
              <a:ext uri="{FF2B5EF4-FFF2-40B4-BE49-F238E27FC236}">
                <a16:creationId xmlns:a16="http://schemas.microsoft.com/office/drawing/2014/main" id="{63CCE578-3CE7-41F2-A0FD-2DBC3B3AA95C}"/>
              </a:ext>
            </a:extLst>
          </p:cNvPr>
          <p:cNvGrpSpPr/>
          <p:nvPr/>
        </p:nvGrpSpPr>
        <p:grpSpPr>
          <a:xfrm>
            <a:off x="204312" y="3893397"/>
            <a:ext cx="256394" cy="299932"/>
            <a:chOff x="1334248" y="1666133"/>
            <a:chExt cx="256394" cy="299932"/>
          </a:xfrm>
        </p:grpSpPr>
        <p:sp>
          <p:nvSpPr>
            <p:cNvPr id="10" name="Arrow: Right 9">
              <a:extLst>
                <a:ext uri="{FF2B5EF4-FFF2-40B4-BE49-F238E27FC236}">
                  <a16:creationId xmlns:a16="http://schemas.microsoft.com/office/drawing/2014/main" id="{3527D626-114F-4BF7-BD2B-BE57A8258478}"/>
                </a:ext>
              </a:extLst>
            </p:cNvPr>
            <p:cNvSpPr/>
            <p:nvPr/>
          </p:nvSpPr>
          <p:spPr>
            <a:xfrm>
              <a:off x="1334248" y="1666133"/>
              <a:ext cx="256394" cy="299932"/>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1" name="Arrow: Right 4">
              <a:extLst>
                <a:ext uri="{FF2B5EF4-FFF2-40B4-BE49-F238E27FC236}">
                  <a16:creationId xmlns:a16="http://schemas.microsoft.com/office/drawing/2014/main" id="{00B91517-22D1-4D35-9048-0C221F79FE4B}"/>
                </a:ext>
              </a:extLst>
            </p:cNvPr>
            <p:cNvSpPr txBox="1"/>
            <p:nvPr/>
          </p:nvSpPr>
          <p:spPr>
            <a:xfrm>
              <a:off x="1334248" y="1726119"/>
              <a:ext cx="179476" cy="17996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p:txBody>
        </p:sp>
      </p:grpSp>
      <p:sp>
        <p:nvSpPr>
          <p:cNvPr id="13" name="Right Brace 12">
            <a:extLst>
              <a:ext uri="{FF2B5EF4-FFF2-40B4-BE49-F238E27FC236}">
                <a16:creationId xmlns:a16="http://schemas.microsoft.com/office/drawing/2014/main" id="{64460B3A-584A-4B7B-B71B-54579AEA16BA}"/>
              </a:ext>
            </a:extLst>
          </p:cNvPr>
          <p:cNvSpPr/>
          <p:nvPr/>
        </p:nvSpPr>
        <p:spPr>
          <a:xfrm rot="5400000">
            <a:off x="953449" y="-1532605"/>
            <a:ext cx="390806" cy="1484412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5D08CD94-E46D-4979-B8BC-8278F678F25C}"/>
              </a:ext>
            </a:extLst>
          </p:cNvPr>
          <p:cNvSpPr txBox="1"/>
          <p:nvPr/>
        </p:nvSpPr>
        <p:spPr>
          <a:xfrm>
            <a:off x="695985" y="6146646"/>
            <a:ext cx="979675" cy="338554"/>
          </a:xfrm>
          <a:prstGeom prst="rect">
            <a:avLst/>
          </a:prstGeom>
          <a:noFill/>
        </p:spPr>
        <p:txBody>
          <a:bodyPr wrap="square" rtlCol="0">
            <a:spAutoFit/>
          </a:bodyPr>
          <a:lstStyle/>
          <a:p>
            <a:pPr algn="ctr"/>
            <a:r>
              <a:rPr lang="en-SG" sz="1600" dirty="0"/>
              <a:t>14 days</a:t>
            </a:r>
            <a:endParaRPr lang="en-US" sz="1600" dirty="0"/>
          </a:p>
        </p:txBody>
      </p:sp>
    </p:spTree>
    <p:extLst>
      <p:ext uri="{BB962C8B-B14F-4D97-AF65-F5344CB8AC3E}">
        <p14:creationId xmlns:p14="http://schemas.microsoft.com/office/powerpoint/2010/main" val="31827358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9164-20C7-4351-9FD0-BAE81A0CDD0E}"/>
              </a:ext>
            </a:extLst>
          </p:cNvPr>
          <p:cNvSpPr>
            <a:spLocks noGrp="1"/>
          </p:cNvSpPr>
          <p:nvPr>
            <p:ph type="title"/>
          </p:nvPr>
        </p:nvSpPr>
        <p:spPr/>
        <p:txBody>
          <a:bodyPr/>
          <a:lstStyle/>
          <a:p>
            <a:r>
              <a:rPr lang="en-SG" dirty="0"/>
              <a:t>Iteration Five (Part 1)</a:t>
            </a:r>
            <a:endParaRPr lang="en-US" dirty="0"/>
          </a:p>
        </p:txBody>
      </p:sp>
      <p:graphicFrame>
        <p:nvGraphicFramePr>
          <p:cNvPr id="12" name="Content Placeholder 11">
            <a:extLst>
              <a:ext uri="{FF2B5EF4-FFF2-40B4-BE49-F238E27FC236}">
                <a16:creationId xmlns:a16="http://schemas.microsoft.com/office/drawing/2014/main" id="{2B289008-BCBF-4504-A447-112B62CE2E2C}"/>
              </a:ext>
            </a:extLst>
          </p:cNvPr>
          <p:cNvGraphicFramePr>
            <a:graphicFrameLocks noGrp="1"/>
          </p:cNvGraphicFramePr>
          <p:nvPr>
            <p:ph idx="1"/>
            <p:extLst>
              <p:ext uri="{D42A27DB-BD31-4B8C-83A1-F6EECF244321}">
                <p14:modId xmlns:p14="http://schemas.microsoft.com/office/powerpoint/2010/main" val="3180250380"/>
              </p:ext>
            </p:extLst>
          </p:nvPr>
        </p:nvGraphicFramePr>
        <p:xfrm>
          <a:off x="581025" y="2227263"/>
          <a:ext cx="7989888" cy="3632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a:extLst>
              <a:ext uri="{FF2B5EF4-FFF2-40B4-BE49-F238E27FC236}">
                <a16:creationId xmlns:a16="http://schemas.microsoft.com/office/drawing/2014/main" id="{FCF6138D-3111-4BA1-971B-0A7294241931}"/>
              </a:ext>
            </a:extLst>
          </p:cNvPr>
          <p:cNvSpPr txBox="1"/>
          <p:nvPr/>
        </p:nvSpPr>
        <p:spPr>
          <a:xfrm>
            <a:off x="844167" y="4496010"/>
            <a:ext cx="979675" cy="276999"/>
          </a:xfrm>
          <a:prstGeom prst="rect">
            <a:avLst/>
          </a:prstGeom>
          <a:noFill/>
        </p:spPr>
        <p:txBody>
          <a:bodyPr wrap="square" rtlCol="0">
            <a:spAutoFit/>
          </a:bodyPr>
          <a:lstStyle/>
          <a:p>
            <a:pPr algn="ctr"/>
            <a:r>
              <a:rPr lang="en-SG" sz="1200" dirty="0"/>
              <a:t>1 day</a:t>
            </a:r>
            <a:endParaRPr lang="en-US" sz="1200" dirty="0"/>
          </a:p>
        </p:txBody>
      </p:sp>
      <p:sp>
        <p:nvSpPr>
          <p:cNvPr id="14" name="TextBox 13">
            <a:extLst>
              <a:ext uri="{FF2B5EF4-FFF2-40B4-BE49-F238E27FC236}">
                <a16:creationId xmlns:a16="http://schemas.microsoft.com/office/drawing/2014/main" id="{8AEED45F-91BC-4D78-AC3C-136C087C33EA}"/>
              </a:ext>
            </a:extLst>
          </p:cNvPr>
          <p:cNvSpPr txBox="1"/>
          <p:nvPr/>
        </p:nvSpPr>
        <p:spPr>
          <a:xfrm>
            <a:off x="3011674" y="4496010"/>
            <a:ext cx="979675" cy="276999"/>
          </a:xfrm>
          <a:prstGeom prst="rect">
            <a:avLst/>
          </a:prstGeom>
          <a:noFill/>
        </p:spPr>
        <p:txBody>
          <a:bodyPr wrap="square" rtlCol="0">
            <a:spAutoFit/>
          </a:bodyPr>
          <a:lstStyle/>
          <a:p>
            <a:pPr algn="ctr"/>
            <a:r>
              <a:rPr lang="en-SG" sz="1200" dirty="0"/>
              <a:t>2 days</a:t>
            </a:r>
            <a:endParaRPr lang="en-US" sz="1200" dirty="0"/>
          </a:p>
        </p:txBody>
      </p:sp>
      <p:sp>
        <p:nvSpPr>
          <p:cNvPr id="15" name="TextBox 14">
            <a:extLst>
              <a:ext uri="{FF2B5EF4-FFF2-40B4-BE49-F238E27FC236}">
                <a16:creationId xmlns:a16="http://schemas.microsoft.com/office/drawing/2014/main" id="{CEBC36A7-A041-4C7D-BC5B-7BBDDB645356}"/>
              </a:ext>
            </a:extLst>
          </p:cNvPr>
          <p:cNvSpPr txBox="1"/>
          <p:nvPr/>
        </p:nvSpPr>
        <p:spPr>
          <a:xfrm>
            <a:off x="3011673" y="3118451"/>
            <a:ext cx="979675" cy="276999"/>
          </a:xfrm>
          <a:prstGeom prst="rect">
            <a:avLst/>
          </a:prstGeom>
          <a:noFill/>
        </p:spPr>
        <p:txBody>
          <a:bodyPr wrap="square" rtlCol="0">
            <a:spAutoFit/>
          </a:bodyPr>
          <a:lstStyle/>
          <a:p>
            <a:pPr algn="ctr"/>
            <a:r>
              <a:rPr lang="en-SG" sz="1200" dirty="0"/>
              <a:t>2 days</a:t>
            </a:r>
            <a:endParaRPr lang="en-US" sz="1200" dirty="0"/>
          </a:p>
        </p:txBody>
      </p:sp>
      <p:sp>
        <p:nvSpPr>
          <p:cNvPr id="16" name="TextBox 15">
            <a:extLst>
              <a:ext uri="{FF2B5EF4-FFF2-40B4-BE49-F238E27FC236}">
                <a16:creationId xmlns:a16="http://schemas.microsoft.com/office/drawing/2014/main" id="{3E2BEC59-7636-402E-98FB-90F17CFF8EF1}"/>
              </a:ext>
            </a:extLst>
          </p:cNvPr>
          <p:cNvSpPr txBox="1"/>
          <p:nvPr/>
        </p:nvSpPr>
        <p:spPr>
          <a:xfrm>
            <a:off x="5157142" y="4496009"/>
            <a:ext cx="979675" cy="276999"/>
          </a:xfrm>
          <a:prstGeom prst="rect">
            <a:avLst/>
          </a:prstGeom>
          <a:noFill/>
        </p:spPr>
        <p:txBody>
          <a:bodyPr wrap="square" rtlCol="0">
            <a:spAutoFit/>
          </a:bodyPr>
          <a:lstStyle/>
          <a:p>
            <a:pPr algn="ctr"/>
            <a:r>
              <a:rPr lang="en-SG" sz="1200" dirty="0"/>
              <a:t>2 days</a:t>
            </a:r>
            <a:endParaRPr lang="en-US" sz="1200" dirty="0"/>
          </a:p>
        </p:txBody>
      </p:sp>
      <p:grpSp>
        <p:nvGrpSpPr>
          <p:cNvPr id="17" name="Group 16">
            <a:extLst>
              <a:ext uri="{FF2B5EF4-FFF2-40B4-BE49-F238E27FC236}">
                <a16:creationId xmlns:a16="http://schemas.microsoft.com/office/drawing/2014/main" id="{675ADB7F-ABA2-4E70-A94F-F11C9FFDE401}"/>
              </a:ext>
            </a:extLst>
          </p:cNvPr>
          <p:cNvGrpSpPr/>
          <p:nvPr/>
        </p:nvGrpSpPr>
        <p:grpSpPr>
          <a:xfrm>
            <a:off x="8708140" y="3853002"/>
            <a:ext cx="325455" cy="380721"/>
            <a:chOff x="5990660" y="1625739"/>
            <a:chExt cx="325455" cy="380721"/>
          </a:xfrm>
        </p:grpSpPr>
        <p:sp>
          <p:nvSpPr>
            <p:cNvPr id="18" name="Arrow: Right 17">
              <a:extLst>
                <a:ext uri="{FF2B5EF4-FFF2-40B4-BE49-F238E27FC236}">
                  <a16:creationId xmlns:a16="http://schemas.microsoft.com/office/drawing/2014/main" id="{29760816-675F-439B-8C05-11D2706A8587}"/>
                </a:ext>
              </a:extLst>
            </p:cNvPr>
            <p:cNvSpPr/>
            <p:nvPr/>
          </p:nvSpPr>
          <p:spPr>
            <a:xfrm>
              <a:off x="5990660" y="1625739"/>
              <a:ext cx="325455" cy="38072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9" name="Arrow: Right 4">
              <a:extLst>
                <a:ext uri="{FF2B5EF4-FFF2-40B4-BE49-F238E27FC236}">
                  <a16:creationId xmlns:a16="http://schemas.microsoft.com/office/drawing/2014/main" id="{8C7A2FF8-C0F8-49B7-A263-F1AB31519D2B}"/>
                </a:ext>
              </a:extLst>
            </p:cNvPr>
            <p:cNvSpPr txBox="1"/>
            <p:nvPr/>
          </p:nvSpPr>
          <p:spPr>
            <a:xfrm>
              <a:off x="5990660" y="1701883"/>
              <a:ext cx="227819" cy="2284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p:txBody>
        </p:sp>
      </p:grpSp>
      <p:grpSp>
        <p:nvGrpSpPr>
          <p:cNvPr id="20" name="Group 19">
            <a:extLst>
              <a:ext uri="{FF2B5EF4-FFF2-40B4-BE49-F238E27FC236}">
                <a16:creationId xmlns:a16="http://schemas.microsoft.com/office/drawing/2014/main" id="{1705C228-5CC2-4396-8279-29CF4BF0E87A}"/>
              </a:ext>
            </a:extLst>
          </p:cNvPr>
          <p:cNvGrpSpPr/>
          <p:nvPr/>
        </p:nvGrpSpPr>
        <p:grpSpPr>
          <a:xfrm>
            <a:off x="2733928" y="2227263"/>
            <a:ext cx="1535166" cy="921099"/>
            <a:chOff x="2152744" y="1355550"/>
            <a:chExt cx="1535166" cy="921099"/>
          </a:xfrm>
        </p:grpSpPr>
        <p:sp>
          <p:nvSpPr>
            <p:cNvPr id="21" name="Rectangle: Rounded Corners 20">
              <a:extLst>
                <a:ext uri="{FF2B5EF4-FFF2-40B4-BE49-F238E27FC236}">
                  <a16:creationId xmlns:a16="http://schemas.microsoft.com/office/drawing/2014/main" id="{A7345A20-7D29-4ACF-9C55-FDE71487C33D}"/>
                </a:ext>
              </a:extLst>
            </p:cNvPr>
            <p:cNvSpPr/>
            <p:nvPr/>
          </p:nvSpPr>
          <p:spPr>
            <a:xfrm>
              <a:off x="2152744" y="1355550"/>
              <a:ext cx="1535166" cy="921099"/>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Rectangle: Rounded Corners 4">
              <a:extLst>
                <a:ext uri="{FF2B5EF4-FFF2-40B4-BE49-F238E27FC236}">
                  <a16:creationId xmlns:a16="http://schemas.microsoft.com/office/drawing/2014/main" id="{B1164247-F00A-40FB-98E9-11B9377D7AAC}"/>
                </a:ext>
              </a:extLst>
            </p:cNvPr>
            <p:cNvSpPr txBox="1"/>
            <p:nvPr/>
          </p:nvSpPr>
          <p:spPr>
            <a:xfrm>
              <a:off x="2179722" y="1382528"/>
              <a:ext cx="1481210" cy="86714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SG" sz="1800" kern="1200" dirty="0"/>
                <a:t>Automatic Group Identification</a:t>
              </a:r>
              <a:endParaRPr lang="en-US" sz="1800" kern="1200" dirty="0"/>
            </a:p>
          </p:txBody>
        </p:sp>
      </p:grpSp>
      <p:sp>
        <p:nvSpPr>
          <p:cNvPr id="23" name="TextBox 22">
            <a:extLst>
              <a:ext uri="{FF2B5EF4-FFF2-40B4-BE49-F238E27FC236}">
                <a16:creationId xmlns:a16="http://schemas.microsoft.com/office/drawing/2014/main" id="{A8B9590B-3EC1-434E-AD11-EAA7986D13DF}"/>
              </a:ext>
            </a:extLst>
          </p:cNvPr>
          <p:cNvSpPr txBox="1"/>
          <p:nvPr/>
        </p:nvSpPr>
        <p:spPr>
          <a:xfrm>
            <a:off x="7324649" y="4496009"/>
            <a:ext cx="979675" cy="276999"/>
          </a:xfrm>
          <a:prstGeom prst="rect">
            <a:avLst/>
          </a:prstGeom>
          <a:noFill/>
        </p:spPr>
        <p:txBody>
          <a:bodyPr wrap="square" rtlCol="0">
            <a:spAutoFit/>
          </a:bodyPr>
          <a:lstStyle/>
          <a:p>
            <a:pPr algn="ctr"/>
            <a:r>
              <a:rPr lang="en-SG" sz="1200" dirty="0"/>
              <a:t>1 day</a:t>
            </a:r>
            <a:endParaRPr lang="en-US" sz="1200" dirty="0"/>
          </a:p>
        </p:txBody>
      </p:sp>
      <p:grpSp>
        <p:nvGrpSpPr>
          <p:cNvPr id="24" name="Group 23">
            <a:extLst>
              <a:ext uri="{FF2B5EF4-FFF2-40B4-BE49-F238E27FC236}">
                <a16:creationId xmlns:a16="http://schemas.microsoft.com/office/drawing/2014/main" id="{DC67D951-3679-4980-A03B-A6D047266FFA}"/>
              </a:ext>
            </a:extLst>
          </p:cNvPr>
          <p:cNvGrpSpPr/>
          <p:nvPr/>
        </p:nvGrpSpPr>
        <p:grpSpPr>
          <a:xfrm rot="18900000">
            <a:off x="2283089" y="3117558"/>
            <a:ext cx="325455" cy="380721"/>
            <a:chOff x="1692194" y="1625739"/>
            <a:chExt cx="325455" cy="380721"/>
          </a:xfrm>
        </p:grpSpPr>
        <p:sp>
          <p:nvSpPr>
            <p:cNvPr id="25" name="Arrow: Right 24">
              <a:extLst>
                <a:ext uri="{FF2B5EF4-FFF2-40B4-BE49-F238E27FC236}">
                  <a16:creationId xmlns:a16="http://schemas.microsoft.com/office/drawing/2014/main" id="{F579FFB4-CBE2-4A19-B219-1EE00F1E99D0}"/>
                </a:ext>
              </a:extLst>
            </p:cNvPr>
            <p:cNvSpPr/>
            <p:nvPr/>
          </p:nvSpPr>
          <p:spPr>
            <a:xfrm>
              <a:off x="1692194" y="1625739"/>
              <a:ext cx="325455" cy="38072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6" name="Arrow: Right 4">
              <a:extLst>
                <a:ext uri="{FF2B5EF4-FFF2-40B4-BE49-F238E27FC236}">
                  <a16:creationId xmlns:a16="http://schemas.microsoft.com/office/drawing/2014/main" id="{E11A9E6E-3565-4657-853C-1420E0132158}"/>
                </a:ext>
              </a:extLst>
            </p:cNvPr>
            <p:cNvSpPr txBox="1"/>
            <p:nvPr/>
          </p:nvSpPr>
          <p:spPr>
            <a:xfrm>
              <a:off x="1692194" y="1701883"/>
              <a:ext cx="227819" cy="2284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p:txBody>
        </p:sp>
      </p:grpSp>
      <p:grpSp>
        <p:nvGrpSpPr>
          <p:cNvPr id="27" name="Group 26">
            <a:extLst>
              <a:ext uri="{FF2B5EF4-FFF2-40B4-BE49-F238E27FC236}">
                <a16:creationId xmlns:a16="http://schemas.microsoft.com/office/drawing/2014/main" id="{D35BFA69-5AF6-4841-9C7B-1767B362F9D4}"/>
              </a:ext>
            </a:extLst>
          </p:cNvPr>
          <p:cNvGrpSpPr/>
          <p:nvPr/>
        </p:nvGrpSpPr>
        <p:grpSpPr>
          <a:xfrm rot="2700000">
            <a:off x="4413241" y="3158652"/>
            <a:ext cx="325455" cy="380721"/>
            <a:chOff x="1692194" y="1625739"/>
            <a:chExt cx="325455" cy="380721"/>
          </a:xfrm>
        </p:grpSpPr>
        <p:sp>
          <p:nvSpPr>
            <p:cNvPr id="28" name="Arrow: Right 27">
              <a:extLst>
                <a:ext uri="{FF2B5EF4-FFF2-40B4-BE49-F238E27FC236}">
                  <a16:creationId xmlns:a16="http://schemas.microsoft.com/office/drawing/2014/main" id="{A1C78AEB-A76B-4658-BE19-3ED9E792DE89}"/>
                </a:ext>
              </a:extLst>
            </p:cNvPr>
            <p:cNvSpPr/>
            <p:nvPr/>
          </p:nvSpPr>
          <p:spPr>
            <a:xfrm>
              <a:off x="1692194" y="1625739"/>
              <a:ext cx="325455" cy="38072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9" name="Arrow: Right 4">
              <a:extLst>
                <a:ext uri="{FF2B5EF4-FFF2-40B4-BE49-F238E27FC236}">
                  <a16:creationId xmlns:a16="http://schemas.microsoft.com/office/drawing/2014/main" id="{D5E86C3C-3078-43F1-8A28-885269CCDB15}"/>
                </a:ext>
              </a:extLst>
            </p:cNvPr>
            <p:cNvSpPr txBox="1"/>
            <p:nvPr/>
          </p:nvSpPr>
          <p:spPr>
            <a:xfrm>
              <a:off x="1692194" y="1701883"/>
              <a:ext cx="227819" cy="2284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p:txBody>
        </p:sp>
      </p:grpSp>
      <p:sp>
        <p:nvSpPr>
          <p:cNvPr id="30" name="Right Brace 29">
            <a:extLst>
              <a:ext uri="{FF2B5EF4-FFF2-40B4-BE49-F238E27FC236}">
                <a16:creationId xmlns:a16="http://schemas.microsoft.com/office/drawing/2014/main" id="{5D231F9C-D5FA-49A4-B682-B60335950E66}"/>
              </a:ext>
            </a:extLst>
          </p:cNvPr>
          <p:cNvSpPr/>
          <p:nvPr/>
        </p:nvSpPr>
        <p:spPr>
          <a:xfrm rot="5400000">
            <a:off x="9600506" y="-3221060"/>
            <a:ext cx="307568" cy="1834493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269183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9164-20C7-4351-9FD0-BAE81A0CDD0E}"/>
              </a:ext>
            </a:extLst>
          </p:cNvPr>
          <p:cNvSpPr>
            <a:spLocks noGrp="1"/>
          </p:cNvSpPr>
          <p:nvPr>
            <p:ph type="title"/>
          </p:nvPr>
        </p:nvSpPr>
        <p:spPr/>
        <p:txBody>
          <a:bodyPr/>
          <a:lstStyle/>
          <a:p>
            <a:r>
              <a:rPr lang="en-SG" dirty="0"/>
              <a:t>Iteration Five (Part 2)</a:t>
            </a:r>
            <a:endParaRPr lang="en-US" dirty="0"/>
          </a:p>
        </p:txBody>
      </p:sp>
      <p:graphicFrame>
        <p:nvGraphicFramePr>
          <p:cNvPr id="12" name="Content Placeholder 11">
            <a:extLst>
              <a:ext uri="{FF2B5EF4-FFF2-40B4-BE49-F238E27FC236}">
                <a16:creationId xmlns:a16="http://schemas.microsoft.com/office/drawing/2014/main" id="{2B289008-BCBF-4504-A447-112B62CE2E2C}"/>
              </a:ext>
            </a:extLst>
          </p:cNvPr>
          <p:cNvGraphicFramePr>
            <a:graphicFrameLocks noGrp="1"/>
          </p:cNvGraphicFramePr>
          <p:nvPr>
            <p:ph idx="1"/>
            <p:extLst>
              <p:ext uri="{D42A27DB-BD31-4B8C-83A1-F6EECF244321}">
                <p14:modId xmlns:p14="http://schemas.microsoft.com/office/powerpoint/2010/main" val="3805877018"/>
              </p:ext>
            </p:extLst>
          </p:nvPr>
        </p:nvGraphicFramePr>
        <p:xfrm>
          <a:off x="581025" y="2227263"/>
          <a:ext cx="7989888" cy="3632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BD5F5689-013D-4C25-BC3A-41EF8ED04899}"/>
              </a:ext>
            </a:extLst>
          </p:cNvPr>
          <p:cNvSpPr txBox="1"/>
          <p:nvPr/>
        </p:nvSpPr>
        <p:spPr>
          <a:xfrm>
            <a:off x="846456" y="4507013"/>
            <a:ext cx="979675" cy="276999"/>
          </a:xfrm>
          <a:prstGeom prst="rect">
            <a:avLst/>
          </a:prstGeom>
          <a:noFill/>
        </p:spPr>
        <p:txBody>
          <a:bodyPr wrap="square" rtlCol="0">
            <a:spAutoFit/>
          </a:bodyPr>
          <a:lstStyle/>
          <a:p>
            <a:pPr algn="ctr"/>
            <a:r>
              <a:rPr lang="en-SG" sz="1200" dirty="0"/>
              <a:t>1 day</a:t>
            </a:r>
            <a:endParaRPr lang="en-US" sz="1200" dirty="0"/>
          </a:p>
        </p:txBody>
      </p:sp>
      <p:sp>
        <p:nvSpPr>
          <p:cNvPr id="10" name="TextBox 9">
            <a:extLst>
              <a:ext uri="{FF2B5EF4-FFF2-40B4-BE49-F238E27FC236}">
                <a16:creationId xmlns:a16="http://schemas.microsoft.com/office/drawing/2014/main" id="{55F8FA77-BD75-496E-B95F-94B91C72F3C0}"/>
              </a:ext>
            </a:extLst>
          </p:cNvPr>
          <p:cNvSpPr txBox="1"/>
          <p:nvPr/>
        </p:nvSpPr>
        <p:spPr>
          <a:xfrm>
            <a:off x="2957760" y="4507012"/>
            <a:ext cx="979675" cy="276999"/>
          </a:xfrm>
          <a:prstGeom prst="rect">
            <a:avLst/>
          </a:prstGeom>
          <a:noFill/>
        </p:spPr>
        <p:txBody>
          <a:bodyPr wrap="square" rtlCol="0">
            <a:spAutoFit/>
          </a:bodyPr>
          <a:lstStyle/>
          <a:p>
            <a:pPr algn="ctr"/>
            <a:r>
              <a:rPr lang="en-SG" sz="1200" dirty="0"/>
              <a:t>1 day</a:t>
            </a:r>
            <a:endParaRPr lang="en-US" sz="1200" dirty="0"/>
          </a:p>
        </p:txBody>
      </p:sp>
      <p:sp>
        <p:nvSpPr>
          <p:cNvPr id="11" name="TextBox 10">
            <a:extLst>
              <a:ext uri="{FF2B5EF4-FFF2-40B4-BE49-F238E27FC236}">
                <a16:creationId xmlns:a16="http://schemas.microsoft.com/office/drawing/2014/main" id="{5906E663-276A-4A4A-9311-4DA0534ACC90}"/>
              </a:ext>
            </a:extLst>
          </p:cNvPr>
          <p:cNvSpPr txBox="1"/>
          <p:nvPr/>
        </p:nvSpPr>
        <p:spPr>
          <a:xfrm>
            <a:off x="7293846" y="4506110"/>
            <a:ext cx="979675" cy="276999"/>
          </a:xfrm>
          <a:prstGeom prst="rect">
            <a:avLst/>
          </a:prstGeom>
          <a:noFill/>
        </p:spPr>
        <p:txBody>
          <a:bodyPr wrap="square" rtlCol="0">
            <a:spAutoFit/>
          </a:bodyPr>
          <a:lstStyle/>
          <a:p>
            <a:pPr algn="ctr"/>
            <a:r>
              <a:rPr lang="en-SG" sz="1200" dirty="0"/>
              <a:t>1 day</a:t>
            </a:r>
            <a:endParaRPr lang="en-US" sz="1200" dirty="0"/>
          </a:p>
        </p:txBody>
      </p:sp>
      <p:sp>
        <p:nvSpPr>
          <p:cNvPr id="13" name="TextBox 12">
            <a:extLst>
              <a:ext uri="{FF2B5EF4-FFF2-40B4-BE49-F238E27FC236}">
                <a16:creationId xmlns:a16="http://schemas.microsoft.com/office/drawing/2014/main" id="{75C57FE9-02F0-414D-9827-FB15CAC36944}"/>
              </a:ext>
            </a:extLst>
          </p:cNvPr>
          <p:cNvSpPr txBox="1"/>
          <p:nvPr/>
        </p:nvSpPr>
        <p:spPr>
          <a:xfrm>
            <a:off x="5182542" y="4507012"/>
            <a:ext cx="979675" cy="276999"/>
          </a:xfrm>
          <a:prstGeom prst="rect">
            <a:avLst/>
          </a:prstGeom>
          <a:noFill/>
        </p:spPr>
        <p:txBody>
          <a:bodyPr wrap="square" rtlCol="0">
            <a:spAutoFit/>
          </a:bodyPr>
          <a:lstStyle/>
          <a:p>
            <a:pPr algn="ctr"/>
            <a:r>
              <a:rPr lang="en-SG" sz="1200" dirty="0"/>
              <a:t>2 days</a:t>
            </a:r>
            <a:endParaRPr lang="en-US" sz="1200" dirty="0"/>
          </a:p>
        </p:txBody>
      </p:sp>
      <p:grpSp>
        <p:nvGrpSpPr>
          <p:cNvPr id="14" name="Group 13">
            <a:extLst>
              <a:ext uri="{FF2B5EF4-FFF2-40B4-BE49-F238E27FC236}">
                <a16:creationId xmlns:a16="http://schemas.microsoft.com/office/drawing/2014/main" id="{9E53B22E-958D-424D-AEF2-B6A0DA2A884B}"/>
              </a:ext>
            </a:extLst>
          </p:cNvPr>
          <p:cNvGrpSpPr/>
          <p:nvPr/>
        </p:nvGrpSpPr>
        <p:grpSpPr>
          <a:xfrm>
            <a:off x="173603" y="3853002"/>
            <a:ext cx="325455" cy="380721"/>
            <a:chOff x="1692194" y="1625739"/>
            <a:chExt cx="325455" cy="380721"/>
          </a:xfrm>
        </p:grpSpPr>
        <p:sp>
          <p:nvSpPr>
            <p:cNvPr id="15" name="Arrow: Right 14">
              <a:extLst>
                <a:ext uri="{FF2B5EF4-FFF2-40B4-BE49-F238E27FC236}">
                  <a16:creationId xmlns:a16="http://schemas.microsoft.com/office/drawing/2014/main" id="{44E83FB1-A5AB-4136-AA6B-59687A61AB23}"/>
                </a:ext>
              </a:extLst>
            </p:cNvPr>
            <p:cNvSpPr/>
            <p:nvPr/>
          </p:nvSpPr>
          <p:spPr>
            <a:xfrm>
              <a:off x="1692194" y="1625739"/>
              <a:ext cx="325455" cy="38072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6" name="Arrow: Right 4">
              <a:extLst>
                <a:ext uri="{FF2B5EF4-FFF2-40B4-BE49-F238E27FC236}">
                  <a16:creationId xmlns:a16="http://schemas.microsoft.com/office/drawing/2014/main" id="{7523E557-646B-4C27-B1FD-C75FEC7ABC5D}"/>
                </a:ext>
              </a:extLst>
            </p:cNvPr>
            <p:cNvSpPr txBox="1"/>
            <p:nvPr/>
          </p:nvSpPr>
          <p:spPr>
            <a:xfrm>
              <a:off x="1692194" y="1701883"/>
              <a:ext cx="227819" cy="2284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p:txBody>
        </p:sp>
      </p:grpSp>
      <p:sp>
        <p:nvSpPr>
          <p:cNvPr id="17" name="Right Brace 16">
            <a:extLst>
              <a:ext uri="{FF2B5EF4-FFF2-40B4-BE49-F238E27FC236}">
                <a16:creationId xmlns:a16="http://schemas.microsoft.com/office/drawing/2014/main" id="{7A373EC6-CD6A-4D57-9A85-0CE20ABF3BCA}"/>
              </a:ext>
            </a:extLst>
          </p:cNvPr>
          <p:cNvSpPr/>
          <p:nvPr/>
        </p:nvSpPr>
        <p:spPr>
          <a:xfrm rot="5400000">
            <a:off x="953449" y="-1532605"/>
            <a:ext cx="390806" cy="1484412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5BB9EAAE-BF32-4595-B6B6-1CA75F8A4A69}"/>
              </a:ext>
            </a:extLst>
          </p:cNvPr>
          <p:cNvSpPr txBox="1"/>
          <p:nvPr/>
        </p:nvSpPr>
        <p:spPr>
          <a:xfrm>
            <a:off x="695985" y="6146646"/>
            <a:ext cx="979675" cy="338554"/>
          </a:xfrm>
          <a:prstGeom prst="rect">
            <a:avLst/>
          </a:prstGeom>
          <a:noFill/>
        </p:spPr>
        <p:txBody>
          <a:bodyPr wrap="square" rtlCol="0">
            <a:spAutoFit/>
          </a:bodyPr>
          <a:lstStyle/>
          <a:p>
            <a:pPr algn="ctr"/>
            <a:r>
              <a:rPr lang="en-SG" sz="1600" dirty="0"/>
              <a:t>11 days</a:t>
            </a:r>
            <a:endParaRPr lang="en-US" sz="1600" dirty="0"/>
          </a:p>
        </p:txBody>
      </p:sp>
    </p:spTree>
    <p:extLst>
      <p:ext uri="{BB962C8B-B14F-4D97-AF65-F5344CB8AC3E}">
        <p14:creationId xmlns:p14="http://schemas.microsoft.com/office/powerpoint/2010/main" val="2914118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96EA7-C508-42AC-91E4-A33DB836EB97}"/>
              </a:ext>
            </a:extLst>
          </p:cNvPr>
          <p:cNvSpPr>
            <a:spLocks noGrp="1"/>
          </p:cNvSpPr>
          <p:nvPr>
            <p:ph type="title"/>
          </p:nvPr>
        </p:nvSpPr>
        <p:spPr>
          <a:xfrm>
            <a:off x="581192" y="687474"/>
            <a:ext cx="7989752" cy="1083329"/>
          </a:xfrm>
        </p:spPr>
        <p:txBody>
          <a:bodyPr/>
          <a:lstStyle/>
          <a:p>
            <a:r>
              <a:rPr lang="en-SG" dirty="0"/>
              <a:t>Iteration Six</a:t>
            </a:r>
            <a:endParaRPr lang="en-US" dirty="0"/>
          </a:p>
        </p:txBody>
      </p:sp>
      <p:graphicFrame>
        <p:nvGraphicFramePr>
          <p:cNvPr id="4" name="Content Placeholder 3">
            <a:extLst>
              <a:ext uri="{FF2B5EF4-FFF2-40B4-BE49-F238E27FC236}">
                <a16:creationId xmlns:a16="http://schemas.microsoft.com/office/drawing/2014/main" id="{911CC13D-D9FC-49C5-8CE0-9F47EE724C21}"/>
              </a:ext>
            </a:extLst>
          </p:cNvPr>
          <p:cNvGraphicFramePr>
            <a:graphicFrameLocks noGrp="1"/>
          </p:cNvGraphicFramePr>
          <p:nvPr>
            <p:ph idx="1"/>
            <p:extLst>
              <p:ext uri="{D42A27DB-BD31-4B8C-83A1-F6EECF244321}">
                <p14:modId xmlns:p14="http://schemas.microsoft.com/office/powerpoint/2010/main" val="4294723119"/>
              </p:ext>
            </p:extLst>
          </p:nvPr>
        </p:nvGraphicFramePr>
        <p:xfrm>
          <a:off x="581025" y="2227263"/>
          <a:ext cx="7989888" cy="3632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5" name="Group 4">
            <a:extLst>
              <a:ext uri="{FF2B5EF4-FFF2-40B4-BE49-F238E27FC236}">
                <a16:creationId xmlns:a16="http://schemas.microsoft.com/office/drawing/2014/main" id="{FE0D20AB-9001-4374-892B-3E59FE00FC4A}"/>
              </a:ext>
            </a:extLst>
          </p:cNvPr>
          <p:cNvGrpSpPr/>
          <p:nvPr/>
        </p:nvGrpSpPr>
        <p:grpSpPr>
          <a:xfrm>
            <a:off x="3898017" y="2616978"/>
            <a:ext cx="1209600" cy="727200"/>
            <a:chOff x="4759503" y="1561246"/>
            <a:chExt cx="849510" cy="509706"/>
          </a:xfrm>
        </p:grpSpPr>
        <p:sp>
          <p:nvSpPr>
            <p:cNvPr id="6" name="Rectangle: Rounded Corners 5">
              <a:extLst>
                <a:ext uri="{FF2B5EF4-FFF2-40B4-BE49-F238E27FC236}">
                  <a16:creationId xmlns:a16="http://schemas.microsoft.com/office/drawing/2014/main" id="{863F17B5-EFFF-4906-B5FF-B8AE5C08F8B0}"/>
                </a:ext>
              </a:extLst>
            </p:cNvPr>
            <p:cNvSpPr/>
            <p:nvPr/>
          </p:nvSpPr>
          <p:spPr>
            <a:xfrm>
              <a:off x="4759503" y="1561246"/>
              <a:ext cx="849510" cy="509706"/>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Rectangle: Rounded Corners 4">
              <a:extLst>
                <a:ext uri="{FF2B5EF4-FFF2-40B4-BE49-F238E27FC236}">
                  <a16:creationId xmlns:a16="http://schemas.microsoft.com/office/drawing/2014/main" id="{27288CDF-90ED-4E70-8454-890BE5E42839}"/>
                </a:ext>
              </a:extLst>
            </p:cNvPr>
            <p:cNvSpPr txBox="1"/>
            <p:nvPr/>
          </p:nvSpPr>
          <p:spPr>
            <a:xfrm>
              <a:off x="4774432" y="1576175"/>
              <a:ext cx="819652" cy="47984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SG" sz="1400" kern="1200" dirty="0"/>
                <a:t>Presentation Preparation</a:t>
              </a:r>
              <a:endParaRPr lang="en-US" sz="1400" kern="1200" dirty="0"/>
            </a:p>
          </p:txBody>
        </p:sp>
      </p:grpSp>
      <p:sp>
        <p:nvSpPr>
          <p:cNvPr id="8" name="TextBox 7">
            <a:extLst>
              <a:ext uri="{FF2B5EF4-FFF2-40B4-BE49-F238E27FC236}">
                <a16:creationId xmlns:a16="http://schemas.microsoft.com/office/drawing/2014/main" id="{9955E84E-DE61-400C-89F9-BECF58A0FE01}"/>
              </a:ext>
            </a:extLst>
          </p:cNvPr>
          <p:cNvSpPr txBox="1"/>
          <p:nvPr/>
        </p:nvSpPr>
        <p:spPr>
          <a:xfrm>
            <a:off x="581024" y="4401004"/>
            <a:ext cx="979675" cy="276999"/>
          </a:xfrm>
          <a:prstGeom prst="rect">
            <a:avLst/>
          </a:prstGeom>
          <a:noFill/>
        </p:spPr>
        <p:txBody>
          <a:bodyPr wrap="square" rtlCol="0">
            <a:spAutoFit/>
          </a:bodyPr>
          <a:lstStyle/>
          <a:p>
            <a:pPr algn="ctr"/>
            <a:r>
              <a:rPr lang="en-SG" sz="1200" dirty="0"/>
              <a:t>1 day</a:t>
            </a:r>
            <a:endParaRPr lang="en-US" sz="1200" dirty="0"/>
          </a:p>
        </p:txBody>
      </p:sp>
      <p:sp>
        <p:nvSpPr>
          <p:cNvPr id="9" name="TextBox 8">
            <a:extLst>
              <a:ext uri="{FF2B5EF4-FFF2-40B4-BE49-F238E27FC236}">
                <a16:creationId xmlns:a16="http://schemas.microsoft.com/office/drawing/2014/main" id="{063EE8C9-A3D5-4F08-8A5A-46A8E3074300}"/>
              </a:ext>
            </a:extLst>
          </p:cNvPr>
          <p:cNvSpPr txBox="1"/>
          <p:nvPr/>
        </p:nvSpPr>
        <p:spPr>
          <a:xfrm>
            <a:off x="7468616" y="4401006"/>
            <a:ext cx="979675" cy="276999"/>
          </a:xfrm>
          <a:prstGeom prst="rect">
            <a:avLst/>
          </a:prstGeom>
          <a:noFill/>
        </p:spPr>
        <p:txBody>
          <a:bodyPr wrap="square" rtlCol="0">
            <a:spAutoFit/>
          </a:bodyPr>
          <a:lstStyle/>
          <a:p>
            <a:pPr algn="ctr"/>
            <a:r>
              <a:rPr lang="en-SG" sz="1200" dirty="0"/>
              <a:t>1 day</a:t>
            </a:r>
            <a:endParaRPr lang="en-US" sz="1200" dirty="0"/>
          </a:p>
        </p:txBody>
      </p:sp>
      <p:sp>
        <p:nvSpPr>
          <p:cNvPr id="10" name="TextBox 9">
            <a:extLst>
              <a:ext uri="{FF2B5EF4-FFF2-40B4-BE49-F238E27FC236}">
                <a16:creationId xmlns:a16="http://schemas.microsoft.com/office/drawing/2014/main" id="{5C9B2C28-AE1D-4405-88FF-C10C6B98A5C4}"/>
              </a:ext>
            </a:extLst>
          </p:cNvPr>
          <p:cNvSpPr txBox="1"/>
          <p:nvPr/>
        </p:nvSpPr>
        <p:spPr>
          <a:xfrm>
            <a:off x="1981753" y="4401004"/>
            <a:ext cx="979675" cy="276999"/>
          </a:xfrm>
          <a:prstGeom prst="rect">
            <a:avLst/>
          </a:prstGeom>
          <a:noFill/>
        </p:spPr>
        <p:txBody>
          <a:bodyPr wrap="square" rtlCol="0">
            <a:spAutoFit/>
          </a:bodyPr>
          <a:lstStyle/>
          <a:p>
            <a:pPr algn="ctr"/>
            <a:r>
              <a:rPr lang="en-SG" sz="1200" dirty="0"/>
              <a:t>2 days</a:t>
            </a:r>
            <a:endParaRPr lang="en-US" sz="1200" dirty="0"/>
          </a:p>
        </p:txBody>
      </p:sp>
      <p:sp>
        <p:nvSpPr>
          <p:cNvPr id="12" name="TextBox 11">
            <a:extLst>
              <a:ext uri="{FF2B5EF4-FFF2-40B4-BE49-F238E27FC236}">
                <a16:creationId xmlns:a16="http://schemas.microsoft.com/office/drawing/2014/main" id="{BAB4AAFE-018F-485D-B487-94897D271FAD}"/>
              </a:ext>
            </a:extLst>
          </p:cNvPr>
          <p:cNvSpPr txBox="1"/>
          <p:nvPr/>
        </p:nvSpPr>
        <p:spPr>
          <a:xfrm>
            <a:off x="3376984" y="4401004"/>
            <a:ext cx="979675" cy="276999"/>
          </a:xfrm>
          <a:prstGeom prst="rect">
            <a:avLst/>
          </a:prstGeom>
          <a:noFill/>
        </p:spPr>
        <p:txBody>
          <a:bodyPr wrap="square" rtlCol="0">
            <a:spAutoFit/>
          </a:bodyPr>
          <a:lstStyle/>
          <a:p>
            <a:pPr algn="ctr"/>
            <a:r>
              <a:rPr lang="en-SG" sz="1200" dirty="0"/>
              <a:t>2 days</a:t>
            </a:r>
            <a:endParaRPr lang="en-US" sz="1200" dirty="0"/>
          </a:p>
        </p:txBody>
      </p:sp>
      <p:sp>
        <p:nvSpPr>
          <p:cNvPr id="13" name="TextBox 12">
            <a:extLst>
              <a:ext uri="{FF2B5EF4-FFF2-40B4-BE49-F238E27FC236}">
                <a16:creationId xmlns:a16="http://schemas.microsoft.com/office/drawing/2014/main" id="{E5137FF6-BA96-42B4-AE57-C514E53FDF54}"/>
              </a:ext>
            </a:extLst>
          </p:cNvPr>
          <p:cNvSpPr txBox="1"/>
          <p:nvPr/>
        </p:nvSpPr>
        <p:spPr>
          <a:xfrm>
            <a:off x="4772215" y="4401004"/>
            <a:ext cx="979675" cy="276999"/>
          </a:xfrm>
          <a:prstGeom prst="rect">
            <a:avLst/>
          </a:prstGeom>
          <a:noFill/>
        </p:spPr>
        <p:txBody>
          <a:bodyPr wrap="square" rtlCol="0">
            <a:spAutoFit/>
          </a:bodyPr>
          <a:lstStyle/>
          <a:p>
            <a:pPr algn="ctr"/>
            <a:r>
              <a:rPr lang="en-SG" sz="1200" dirty="0"/>
              <a:t>2 days</a:t>
            </a:r>
            <a:endParaRPr lang="en-US" sz="1200" dirty="0"/>
          </a:p>
        </p:txBody>
      </p:sp>
      <p:grpSp>
        <p:nvGrpSpPr>
          <p:cNvPr id="14" name="Group 13">
            <a:extLst>
              <a:ext uri="{FF2B5EF4-FFF2-40B4-BE49-F238E27FC236}">
                <a16:creationId xmlns:a16="http://schemas.microsoft.com/office/drawing/2014/main" id="{275537EA-A4FA-4265-A8BA-6D4BD4FAEFFA}"/>
              </a:ext>
            </a:extLst>
          </p:cNvPr>
          <p:cNvGrpSpPr/>
          <p:nvPr/>
        </p:nvGrpSpPr>
        <p:grpSpPr>
          <a:xfrm rot="19800000">
            <a:off x="3356512" y="3097012"/>
            <a:ext cx="256394" cy="299932"/>
            <a:chOff x="3027418" y="1666133"/>
            <a:chExt cx="256394" cy="299932"/>
          </a:xfrm>
          <a:solidFill>
            <a:schemeClr val="accent4">
              <a:lumMod val="40000"/>
              <a:lumOff val="60000"/>
            </a:schemeClr>
          </a:solidFill>
        </p:grpSpPr>
        <p:sp>
          <p:nvSpPr>
            <p:cNvPr id="15" name="Arrow: Right 14">
              <a:extLst>
                <a:ext uri="{FF2B5EF4-FFF2-40B4-BE49-F238E27FC236}">
                  <a16:creationId xmlns:a16="http://schemas.microsoft.com/office/drawing/2014/main" id="{77BEC443-D86E-4181-9388-703543518707}"/>
                </a:ext>
              </a:extLst>
            </p:cNvPr>
            <p:cNvSpPr/>
            <p:nvPr/>
          </p:nvSpPr>
          <p:spPr>
            <a:xfrm>
              <a:off x="3027418" y="1666133"/>
              <a:ext cx="256394" cy="299932"/>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6" name="Arrow: Right 4">
              <a:extLst>
                <a:ext uri="{FF2B5EF4-FFF2-40B4-BE49-F238E27FC236}">
                  <a16:creationId xmlns:a16="http://schemas.microsoft.com/office/drawing/2014/main" id="{D0225ED6-5BFC-4AEB-8554-8E3F0836283F}"/>
                </a:ext>
              </a:extLst>
            </p:cNvPr>
            <p:cNvSpPr txBox="1"/>
            <p:nvPr/>
          </p:nvSpPr>
          <p:spPr>
            <a:xfrm>
              <a:off x="3027418" y="1726119"/>
              <a:ext cx="179476" cy="179960"/>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p:txBody>
        </p:sp>
      </p:grpSp>
      <p:grpSp>
        <p:nvGrpSpPr>
          <p:cNvPr id="17" name="Group 16">
            <a:extLst>
              <a:ext uri="{FF2B5EF4-FFF2-40B4-BE49-F238E27FC236}">
                <a16:creationId xmlns:a16="http://schemas.microsoft.com/office/drawing/2014/main" id="{3B7C06CE-27C6-4C3D-B0A2-CBFB3A53C1C5}"/>
              </a:ext>
            </a:extLst>
          </p:cNvPr>
          <p:cNvGrpSpPr/>
          <p:nvPr/>
        </p:nvGrpSpPr>
        <p:grpSpPr>
          <a:xfrm rot="1800000">
            <a:off x="5411791" y="3125386"/>
            <a:ext cx="256394" cy="299932"/>
            <a:chOff x="3027418" y="1666133"/>
            <a:chExt cx="256394" cy="299932"/>
          </a:xfrm>
          <a:solidFill>
            <a:schemeClr val="accent4">
              <a:lumMod val="40000"/>
              <a:lumOff val="60000"/>
            </a:schemeClr>
          </a:solidFill>
        </p:grpSpPr>
        <p:sp>
          <p:nvSpPr>
            <p:cNvPr id="18" name="Arrow: Right 17">
              <a:extLst>
                <a:ext uri="{FF2B5EF4-FFF2-40B4-BE49-F238E27FC236}">
                  <a16:creationId xmlns:a16="http://schemas.microsoft.com/office/drawing/2014/main" id="{7ECA021E-1D79-4B04-8929-E2B51554F5BF}"/>
                </a:ext>
              </a:extLst>
            </p:cNvPr>
            <p:cNvSpPr/>
            <p:nvPr/>
          </p:nvSpPr>
          <p:spPr>
            <a:xfrm>
              <a:off x="3027418" y="1666133"/>
              <a:ext cx="256394" cy="299932"/>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19" name="Arrow: Right 4">
              <a:extLst>
                <a:ext uri="{FF2B5EF4-FFF2-40B4-BE49-F238E27FC236}">
                  <a16:creationId xmlns:a16="http://schemas.microsoft.com/office/drawing/2014/main" id="{3D7DD6A8-E05F-4E86-BEEF-EFB13CF5B499}"/>
                </a:ext>
              </a:extLst>
            </p:cNvPr>
            <p:cNvSpPr txBox="1"/>
            <p:nvPr/>
          </p:nvSpPr>
          <p:spPr>
            <a:xfrm>
              <a:off x="3027418" y="1726119"/>
              <a:ext cx="179476" cy="179960"/>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p:txBody>
        </p:sp>
      </p:grpSp>
      <p:sp>
        <p:nvSpPr>
          <p:cNvPr id="20" name="TextBox 19">
            <a:extLst>
              <a:ext uri="{FF2B5EF4-FFF2-40B4-BE49-F238E27FC236}">
                <a16:creationId xmlns:a16="http://schemas.microsoft.com/office/drawing/2014/main" id="{30B23EB6-4A42-480A-A682-42F3BC2068A5}"/>
              </a:ext>
            </a:extLst>
          </p:cNvPr>
          <p:cNvSpPr txBox="1"/>
          <p:nvPr/>
        </p:nvSpPr>
        <p:spPr>
          <a:xfrm>
            <a:off x="3997490" y="3344177"/>
            <a:ext cx="979675" cy="276999"/>
          </a:xfrm>
          <a:prstGeom prst="rect">
            <a:avLst/>
          </a:prstGeom>
          <a:noFill/>
        </p:spPr>
        <p:txBody>
          <a:bodyPr wrap="square" rtlCol="0">
            <a:spAutoFit/>
          </a:bodyPr>
          <a:lstStyle/>
          <a:p>
            <a:pPr algn="ctr"/>
            <a:r>
              <a:rPr lang="en-SG" sz="1200" dirty="0"/>
              <a:t>4 days</a:t>
            </a:r>
            <a:endParaRPr lang="en-US" sz="1200" dirty="0"/>
          </a:p>
        </p:txBody>
      </p:sp>
      <p:sp>
        <p:nvSpPr>
          <p:cNvPr id="21" name="Right Brace 20">
            <a:extLst>
              <a:ext uri="{FF2B5EF4-FFF2-40B4-BE49-F238E27FC236}">
                <a16:creationId xmlns:a16="http://schemas.microsoft.com/office/drawing/2014/main" id="{F4E3DCBD-617C-4484-8AAC-7279EFA0BC3C}"/>
              </a:ext>
            </a:extLst>
          </p:cNvPr>
          <p:cNvSpPr/>
          <p:nvPr/>
        </p:nvSpPr>
        <p:spPr>
          <a:xfrm rot="5400000">
            <a:off x="4459125" y="2064056"/>
            <a:ext cx="233687" cy="798988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TextBox 21">
            <a:extLst>
              <a:ext uri="{FF2B5EF4-FFF2-40B4-BE49-F238E27FC236}">
                <a16:creationId xmlns:a16="http://schemas.microsoft.com/office/drawing/2014/main" id="{D75235E3-DF9F-4F6A-9473-3D1B78AA08FE}"/>
              </a:ext>
            </a:extLst>
          </p:cNvPr>
          <p:cNvSpPr txBox="1"/>
          <p:nvPr/>
        </p:nvSpPr>
        <p:spPr>
          <a:xfrm>
            <a:off x="4043852" y="6170344"/>
            <a:ext cx="979675" cy="338554"/>
          </a:xfrm>
          <a:prstGeom prst="rect">
            <a:avLst/>
          </a:prstGeom>
          <a:noFill/>
        </p:spPr>
        <p:txBody>
          <a:bodyPr wrap="square" rtlCol="0">
            <a:spAutoFit/>
          </a:bodyPr>
          <a:lstStyle/>
          <a:p>
            <a:pPr algn="ctr"/>
            <a:r>
              <a:rPr lang="en-SG" sz="1600" dirty="0"/>
              <a:t>11 days</a:t>
            </a:r>
            <a:endParaRPr lang="en-US" sz="1600" dirty="0"/>
          </a:p>
        </p:txBody>
      </p:sp>
      <p:sp>
        <p:nvSpPr>
          <p:cNvPr id="23" name="TextBox 22">
            <a:extLst>
              <a:ext uri="{FF2B5EF4-FFF2-40B4-BE49-F238E27FC236}">
                <a16:creationId xmlns:a16="http://schemas.microsoft.com/office/drawing/2014/main" id="{7292CEC5-DCC2-4857-954D-B0C2FA8B0F42}"/>
              </a:ext>
            </a:extLst>
          </p:cNvPr>
          <p:cNvSpPr txBox="1"/>
          <p:nvPr/>
        </p:nvSpPr>
        <p:spPr>
          <a:xfrm>
            <a:off x="6168843" y="4391966"/>
            <a:ext cx="979675" cy="276999"/>
          </a:xfrm>
          <a:prstGeom prst="rect">
            <a:avLst/>
          </a:prstGeom>
          <a:noFill/>
        </p:spPr>
        <p:txBody>
          <a:bodyPr wrap="square" rtlCol="0">
            <a:spAutoFit/>
          </a:bodyPr>
          <a:lstStyle/>
          <a:p>
            <a:pPr algn="ctr"/>
            <a:r>
              <a:rPr lang="en-SG" sz="1200" dirty="0"/>
              <a:t>3 days</a:t>
            </a:r>
            <a:endParaRPr lang="en-US" sz="1200" dirty="0"/>
          </a:p>
        </p:txBody>
      </p:sp>
    </p:spTree>
    <p:extLst>
      <p:ext uri="{BB962C8B-B14F-4D97-AF65-F5344CB8AC3E}">
        <p14:creationId xmlns:p14="http://schemas.microsoft.com/office/powerpoint/2010/main" val="24272706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6FF29-CE9E-47DD-A8A6-1173F256AD36}"/>
              </a:ext>
            </a:extLst>
          </p:cNvPr>
          <p:cNvSpPr>
            <a:spLocks noGrp="1"/>
          </p:cNvSpPr>
          <p:nvPr>
            <p:ph type="title"/>
          </p:nvPr>
        </p:nvSpPr>
        <p:spPr/>
        <p:txBody>
          <a:bodyPr/>
          <a:lstStyle/>
          <a:p>
            <a:r>
              <a:rPr lang="en-SG" dirty="0"/>
              <a:t>Metrics</a:t>
            </a:r>
            <a:endParaRPr lang="en-US" dirty="0"/>
          </a:p>
        </p:txBody>
      </p:sp>
      <p:sp>
        <p:nvSpPr>
          <p:cNvPr id="3" name="Text Placeholder 2">
            <a:extLst>
              <a:ext uri="{FF2B5EF4-FFF2-40B4-BE49-F238E27FC236}">
                <a16:creationId xmlns:a16="http://schemas.microsoft.com/office/drawing/2014/main" id="{3E16B927-35A2-4C01-8BB9-EBBE3672A1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07285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53431-DC3F-4479-B483-5A8AB480A7E4}"/>
              </a:ext>
            </a:extLst>
          </p:cNvPr>
          <p:cNvSpPr>
            <a:spLocks noGrp="1"/>
          </p:cNvSpPr>
          <p:nvPr>
            <p:ph type="title"/>
          </p:nvPr>
        </p:nvSpPr>
        <p:spPr/>
        <p:txBody>
          <a:bodyPr/>
          <a:lstStyle/>
          <a:p>
            <a:r>
              <a:rPr lang="en-SG" dirty="0"/>
              <a:t>Task Metric Mitigation Plan</a:t>
            </a:r>
            <a:endParaRPr lang="en-US" dirty="0"/>
          </a:p>
        </p:txBody>
      </p:sp>
      <p:sp>
        <p:nvSpPr>
          <p:cNvPr id="3" name="Content Placeholder 2">
            <a:extLst>
              <a:ext uri="{FF2B5EF4-FFF2-40B4-BE49-F238E27FC236}">
                <a16:creationId xmlns:a16="http://schemas.microsoft.com/office/drawing/2014/main" id="{B5031EAE-C84A-49D7-852C-9CB77ACA23CE}"/>
              </a:ext>
            </a:extLst>
          </p:cNvPr>
          <p:cNvSpPr>
            <a:spLocks noGrp="1"/>
          </p:cNvSpPr>
          <p:nvPr>
            <p:ph idx="1"/>
          </p:nvPr>
        </p:nvSpPr>
        <p:spPr/>
        <p:txBody>
          <a:bodyPr/>
          <a:lstStyle/>
          <a:p>
            <a:endParaRPr lang="en-US"/>
          </a:p>
        </p:txBody>
      </p:sp>
      <p:graphicFrame>
        <p:nvGraphicFramePr>
          <p:cNvPr id="5" name="Group 144">
            <a:extLst>
              <a:ext uri="{FF2B5EF4-FFF2-40B4-BE49-F238E27FC236}">
                <a16:creationId xmlns:a16="http://schemas.microsoft.com/office/drawing/2014/main" id="{4A798E9B-7B35-4772-884C-EBFA4CE02EC1}"/>
              </a:ext>
            </a:extLst>
          </p:cNvPr>
          <p:cNvGraphicFramePr>
            <a:graphicFrameLocks noGrp="1"/>
          </p:cNvGraphicFramePr>
          <p:nvPr>
            <p:extLst>
              <p:ext uri="{D42A27DB-BD31-4B8C-83A1-F6EECF244321}">
                <p14:modId xmlns:p14="http://schemas.microsoft.com/office/powerpoint/2010/main" val="30024261"/>
              </p:ext>
            </p:extLst>
          </p:nvPr>
        </p:nvGraphicFramePr>
        <p:xfrm>
          <a:off x="452314" y="2226860"/>
          <a:ext cx="8247507" cy="3506490"/>
        </p:xfrm>
        <a:graphic>
          <a:graphicData uri="http://schemas.openxmlformats.org/drawingml/2006/table">
            <a:tbl>
              <a:tblPr firstRow="1">
                <a:tableStyleId>{0660B408-B3CF-4A94-85FC-2B1E0A45F4A2}</a:tableStyleId>
              </a:tblPr>
              <a:tblGrid>
                <a:gridCol w="1977832">
                  <a:extLst>
                    <a:ext uri="{9D8B030D-6E8A-4147-A177-3AD203B41FA5}">
                      <a16:colId xmlns:a16="http://schemas.microsoft.com/office/drawing/2014/main" val="20000"/>
                    </a:ext>
                  </a:extLst>
                </a:gridCol>
                <a:gridCol w="6269675">
                  <a:extLst>
                    <a:ext uri="{9D8B030D-6E8A-4147-A177-3AD203B41FA5}">
                      <a16:colId xmlns:a16="http://schemas.microsoft.com/office/drawing/2014/main" val="20001"/>
                    </a:ext>
                  </a:extLst>
                </a:gridCol>
              </a:tblGrid>
              <a:tr h="31462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Score (%)</a:t>
                      </a:r>
                      <a:endParaRPr kumimoji="0" lang="en-US" altLang="zh-CN" sz="1200" b="1" i="0" u="none" strike="noStrike" cap="none" normalizeH="0" baseline="0" dirty="0">
                        <a:ln>
                          <a:noFill/>
                        </a:ln>
                        <a:solidFill>
                          <a:schemeClr val="tx1"/>
                        </a:solidFill>
                        <a:effectLst/>
                        <a:latin typeface="Tahoma" charset="0"/>
                        <a:ea typeface="MS PGothic" charset="0"/>
                        <a:cs typeface="Tahoma" charset="0"/>
                      </a:endParaRPr>
                    </a:p>
                  </a:txBody>
                  <a:tcPr marT="45751" marB="45751" horzOverflow="overflow">
                    <a:lnB>
                      <a:noFill/>
                    </a:lnB>
                    <a:solidFill>
                      <a:schemeClr val="accent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Action</a:t>
                      </a:r>
                      <a:endParaRPr kumimoji="0" lang="en-US" altLang="zh-CN" sz="1200" b="1" i="0" u="none" strike="noStrike" cap="none" normalizeH="0" baseline="0" dirty="0">
                        <a:ln>
                          <a:noFill/>
                        </a:ln>
                        <a:solidFill>
                          <a:schemeClr val="tx1"/>
                        </a:solidFill>
                        <a:effectLst/>
                        <a:latin typeface="Tahoma" charset="0"/>
                        <a:ea typeface="MS PGothic" charset="0"/>
                        <a:cs typeface="Tahoma" charset="0"/>
                      </a:endParaRPr>
                    </a:p>
                  </a:txBody>
                  <a:tcPr marT="45751" marB="45751" horzOverflow="overflow">
                    <a:lnB>
                      <a:noFill/>
                    </a:lnB>
                    <a:solidFill>
                      <a:schemeClr val="accent1"/>
                    </a:solidFill>
                  </a:tcPr>
                </a:tc>
                <a:extLst>
                  <a:ext uri="{0D108BD9-81ED-4DB2-BD59-A6C34878D82A}">
                    <a16:rowId xmlns:a16="http://schemas.microsoft.com/office/drawing/2014/main" val="10000"/>
                  </a:ext>
                </a:extLst>
              </a:tr>
              <a:tr h="772087">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TM &lt; 50</a:t>
                      </a:r>
                      <a:endParaRPr kumimoji="0" lang="en-US" altLang="zh-CN" sz="1600" b="1" i="0" u="none" strike="noStrike" cap="none" normalizeH="0" baseline="0" dirty="0">
                        <a:ln>
                          <a:noFill/>
                        </a:ln>
                        <a:solidFill>
                          <a:schemeClr val="tx1"/>
                        </a:solidFill>
                        <a:effectLst/>
                        <a:latin typeface="Tahoma" charset="0"/>
                        <a:ea typeface="MS PGothic" charset="0"/>
                        <a:cs typeface="Tahoma" charset="0"/>
                      </a:endParaRPr>
                    </a:p>
                  </a:txBody>
                  <a:tcPr marT="45751" marB="45751" horzOverflow="overflow">
                    <a:lnL>
                      <a:noFill/>
                    </a:lnL>
                    <a:lnR w="12700" cap="flat" cmpd="sng" algn="ctr">
                      <a:no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1600" u="none" strike="noStrike" cap="none" normalizeH="0" baseline="0" dirty="0">
                          <a:ln>
                            <a:noFill/>
                          </a:ln>
                          <a:effectLst/>
                        </a:rPr>
                        <a:t>Gross under-estimation of the effort required.</a:t>
                      </a:r>
                    </a:p>
                    <a:p>
                      <a:pPr marL="342900" marR="0" lvl="0" indent="-342900" algn="l" defTabSz="914400" rtl="0" eaLnBrk="1" fontAlgn="base" latinLnBrk="0" hangingPunct="1">
                        <a:lnSpc>
                          <a:spcPct val="100000"/>
                        </a:lnSpc>
                        <a:spcBef>
                          <a:spcPct val="0"/>
                        </a:spcBef>
                        <a:spcAft>
                          <a:spcPct val="0"/>
                        </a:spcAft>
                        <a:buClrTx/>
                        <a:buSzTx/>
                        <a:buFontTx/>
                        <a:buAutoNum type="arabicPeriod"/>
                        <a:tabLst/>
                      </a:pPr>
                      <a:r>
                        <a:rPr kumimoji="0" lang="en-US" altLang="zh-CN" sz="1600" u="none" strike="noStrike" cap="none" normalizeH="0" baseline="0" dirty="0">
                          <a:ln>
                            <a:noFill/>
                          </a:ln>
                          <a:effectLst/>
                        </a:rPr>
                        <a:t>Immediately inform supervisor about the slip within 24 hours.</a:t>
                      </a:r>
                    </a:p>
                    <a:p>
                      <a:pPr marL="342900" marR="0" lvl="0" indent="-342900" algn="l" defTabSz="914400" rtl="0" eaLnBrk="1" fontAlgn="base" latinLnBrk="0" hangingPunct="1">
                        <a:lnSpc>
                          <a:spcPct val="100000"/>
                        </a:lnSpc>
                        <a:spcBef>
                          <a:spcPct val="0"/>
                        </a:spcBef>
                        <a:spcAft>
                          <a:spcPct val="0"/>
                        </a:spcAft>
                        <a:buClrTx/>
                        <a:buSzTx/>
                        <a:buFontTx/>
                        <a:buAutoNum type="arabicPeriod"/>
                        <a:tabLst/>
                      </a:pPr>
                      <a:r>
                        <a:rPr kumimoji="0" lang="en-US" altLang="zh-CN" sz="1600" u="none" strike="noStrike" cap="none" normalizeH="0" baseline="0" dirty="0">
                          <a:ln>
                            <a:noFill/>
                          </a:ln>
                          <a:effectLst/>
                        </a:rPr>
                        <a:t>Then use the same mitigation as the category 50 &lt; TM &lt; 90 and seriously consider dropping tasks.</a:t>
                      </a:r>
                      <a:endParaRPr kumimoji="0" lang="en-US" altLang="zh-CN" sz="1600" b="0" i="0" u="none" strike="noStrike" cap="none" normalizeH="0" baseline="0" dirty="0">
                        <a:ln>
                          <a:noFill/>
                        </a:ln>
                        <a:solidFill>
                          <a:schemeClr val="tx1"/>
                        </a:solidFill>
                        <a:effectLst/>
                        <a:latin typeface="Tahoma" charset="0"/>
                        <a:ea typeface="MS PGothic" charset="0"/>
                        <a:cs typeface="Tahoma" charset="0"/>
                      </a:endParaRPr>
                    </a:p>
                  </a:txBody>
                  <a:tcPr marT="45751" marB="45751" horzOverflow="overflow">
                    <a:lnL w="12700" cap="flat" cmpd="sng" algn="ctr">
                      <a:no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1316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50 &lt; TM &lt;= 90</a:t>
                      </a:r>
                      <a:endParaRPr kumimoji="0" lang="en-US" altLang="zh-CN" sz="1200" b="1" i="0" u="none" strike="noStrike" cap="none" normalizeH="0" baseline="0" dirty="0">
                        <a:ln>
                          <a:noFill/>
                        </a:ln>
                        <a:solidFill>
                          <a:schemeClr val="tx1"/>
                        </a:solidFill>
                        <a:effectLst/>
                        <a:latin typeface="Tahoma" charset="0"/>
                        <a:ea typeface="MS PGothic" charset="0"/>
                        <a:cs typeface="Tahoma" charset="0"/>
                      </a:endParaRPr>
                    </a:p>
                  </a:txBody>
                  <a:tcPr marT="45751" marB="45751" horzOverflow="overflow">
                    <a:lnL>
                      <a:noFill/>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lvl="0" indent="-342900" algn="l" defTabSz="914400" rtl="0" eaLnBrk="1" fontAlgn="base" latinLnBrk="0" hangingPunct="1">
                        <a:lnSpc>
                          <a:spcPct val="100000"/>
                        </a:lnSpc>
                        <a:spcBef>
                          <a:spcPct val="0"/>
                        </a:spcBef>
                        <a:spcAft>
                          <a:spcPct val="0"/>
                        </a:spcAft>
                        <a:buClrTx/>
                        <a:buSzTx/>
                        <a:buFontTx/>
                        <a:buAutoNum type="arabicPeriod"/>
                        <a:tabLst/>
                      </a:pPr>
                      <a:r>
                        <a:rPr kumimoji="0" lang="en-US" altLang="zh-CN" sz="1600" u="none" strike="noStrike" cap="none" normalizeH="0" baseline="0" dirty="0">
                          <a:ln>
                            <a:noFill/>
                          </a:ln>
                          <a:effectLst/>
                        </a:rPr>
                        <a:t>Re-estimate the tasks for the future iterations.</a:t>
                      </a:r>
                    </a:p>
                    <a:p>
                      <a:pPr marL="342900" marR="0" lvl="0" indent="-342900" algn="l" defTabSz="914400" rtl="0" eaLnBrk="1" fontAlgn="base" latinLnBrk="0" hangingPunct="1">
                        <a:lnSpc>
                          <a:spcPct val="100000"/>
                        </a:lnSpc>
                        <a:spcBef>
                          <a:spcPct val="0"/>
                        </a:spcBef>
                        <a:spcAft>
                          <a:spcPct val="0"/>
                        </a:spcAft>
                        <a:buClrTx/>
                        <a:buSzTx/>
                        <a:buFontTx/>
                        <a:buAutoNum type="arabicPeriod"/>
                        <a:tabLst/>
                      </a:pPr>
                      <a:r>
                        <a:rPr kumimoji="0" lang="en-SG" altLang="zh-CN" sz="1600" u="none" strike="noStrike" cap="none" normalizeH="0" baseline="0" dirty="0">
                          <a:ln>
                            <a:noFill/>
                          </a:ln>
                          <a:effectLst/>
                        </a:rPr>
                        <a:t>D</a:t>
                      </a:r>
                      <a:r>
                        <a:rPr kumimoji="0" lang="en-US" altLang="zh-CN" sz="1600" u="none" strike="noStrike" cap="none" normalizeH="0" baseline="0" dirty="0" err="1">
                          <a:ln>
                            <a:noFill/>
                          </a:ln>
                          <a:effectLst/>
                        </a:rPr>
                        <a:t>ecide</a:t>
                      </a:r>
                      <a:r>
                        <a:rPr kumimoji="0" lang="en-US" altLang="zh-CN" sz="1600" u="none" strike="noStrike" cap="none" normalizeH="0" baseline="0" dirty="0">
                          <a:ln>
                            <a:noFill/>
                          </a:ln>
                          <a:effectLst/>
                        </a:rPr>
                        <a:t> on critical functionality to focus on in following iteration.</a:t>
                      </a:r>
                      <a:endParaRPr kumimoji="0" lang="en-US" altLang="zh-CN" sz="1600" b="0" i="0" u="none" strike="noStrike" cap="none" normalizeH="0" baseline="0" dirty="0">
                        <a:ln>
                          <a:noFill/>
                        </a:ln>
                        <a:solidFill>
                          <a:schemeClr val="tx1"/>
                        </a:solidFill>
                        <a:effectLst/>
                        <a:latin typeface="Tahoma" charset="0"/>
                        <a:ea typeface="MS PGothic" charset="0"/>
                        <a:cs typeface="Tahoma" charset="0"/>
                      </a:endParaRPr>
                    </a:p>
                  </a:txBody>
                  <a:tcPr marT="45751" marB="45751" horzOverflow="overflow">
                    <a:lnL w="12700" cap="flat" cmpd="sng" algn="ctr">
                      <a:no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57111">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90 &lt; TM &lt;= 110</a:t>
                      </a:r>
                      <a:endParaRPr kumimoji="0" lang="en-US" altLang="zh-CN" sz="1200" b="1" i="0" u="none" strike="noStrike" cap="none" normalizeH="0" baseline="0" dirty="0">
                        <a:ln>
                          <a:noFill/>
                        </a:ln>
                        <a:solidFill>
                          <a:schemeClr val="tx1"/>
                        </a:solidFill>
                        <a:effectLst/>
                        <a:latin typeface="Tahoma" charset="0"/>
                        <a:ea typeface="MS PGothic" charset="0"/>
                        <a:cs typeface="Tahoma" charset="0"/>
                      </a:endParaRPr>
                    </a:p>
                  </a:txBody>
                  <a:tcPr marT="45751" marB="45751" horzOverflow="overflow">
                    <a:lnL>
                      <a:noFill/>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base" latinLnBrk="0" hangingPunct="1">
                        <a:lnSpc>
                          <a:spcPct val="100000"/>
                        </a:lnSpc>
                        <a:spcBef>
                          <a:spcPct val="0"/>
                        </a:spcBef>
                        <a:spcAft>
                          <a:spcPct val="0"/>
                        </a:spcAft>
                        <a:buClrTx/>
                        <a:buSzTx/>
                        <a:buFont typeface="+mj-lt" charset="0"/>
                        <a:buNone/>
                        <a:tabLst/>
                      </a:pPr>
                      <a:r>
                        <a:rPr kumimoji="0" lang="en-US" altLang="zh-CN" sz="1600" u="none" strike="noStrike" cap="none" normalizeH="0" baseline="0" dirty="0">
                          <a:ln>
                            <a:noFill/>
                          </a:ln>
                          <a:effectLst/>
                        </a:rPr>
                        <a:t>Our estimates are fairly accurate, and we are roughly on track.</a:t>
                      </a:r>
                      <a:endParaRPr kumimoji="0" lang="en-US" altLang="zh-CN" sz="1600" b="0" i="0" u="none" strike="noStrike" cap="none" normalizeH="0" baseline="0" dirty="0">
                        <a:ln>
                          <a:noFill/>
                        </a:ln>
                        <a:solidFill>
                          <a:schemeClr val="tx1"/>
                        </a:solidFill>
                        <a:effectLst/>
                        <a:latin typeface="Tahoma" charset="0"/>
                        <a:ea typeface="MS PGothic" charset="0"/>
                        <a:cs typeface="Tahoma" charset="0"/>
                      </a:endParaRPr>
                    </a:p>
                  </a:txBody>
                  <a:tcPr marT="45751" marB="45751" horzOverflow="overflow">
                    <a:lnL w="12700" cap="flat" cmpd="sng" algn="ctr">
                      <a:no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44971">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110 &lt; TM &lt;= 150</a:t>
                      </a:r>
                      <a:endParaRPr kumimoji="0" lang="en-US" altLang="zh-CN" sz="1200" b="1" i="0" u="none" strike="noStrike" cap="none" normalizeH="0" baseline="0" dirty="0">
                        <a:ln>
                          <a:noFill/>
                        </a:ln>
                        <a:solidFill>
                          <a:schemeClr val="tx1"/>
                        </a:solidFill>
                        <a:effectLst/>
                        <a:latin typeface="Tahoma" charset="0"/>
                        <a:ea typeface="MS PGothic" charset="0"/>
                        <a:cs typeface="Tahoma" charset="0"/>
                      </a:endParaRPr>
                    </a:p>
                  </a:txBody>
                  <a:tcPr marT="45751" marB="45751" horzOverflow="overflow">
                    <a:lnL>
                      <a:noFill/>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marR="0" lvl="0" indent="-342900" algn="l" defTabSz="914400" rtl="0" eaLnBrk="1" fontAlgn="base" latinLnBrk="0" hangingPunct="1">
                        <a:lnSpc>
                          <a:spcPct val="100000"/>
                        </a:lnSpc>
                        <a:spcBef>
                          <a:spcPct val="0"/>
                        </a:spcBef>
                        <a:spcAft>
                          <a:spcPct val="0"/>
                        </a:spcAft>
                        <a:buClrTx/>
                        <a:buSzTx/>
                        <a:buFont typeface="+mj-lt"/>
                        <a:buAutoNum type="arabicPeriod"/>
                        <a:tabLst/>
                      </a:pPr>
                      <a:r>
                        <a:rPr kumimoji="0" lang="en-US" altLang="zh-CN" sz="1600" u="none" strike="noStrike" cap="none" normalizeH="0" baseline="0" dirty="0">
                          <a:ln>
                            <a:noFill/>
                          </a:ln>
                          <a:effectLst/>
                        </a:rPr>
                        <a:t>Re-estimate the tasks for the future iterations.</a:t>
                      </a:r>
                    </a:p>
                  </a:txBody>
                  <a:tcPr marT="45751" marB="45751" horzOverflow="overflow">
                    <a:lnL w="12700" cap="flat" cmpd="sng" algn="ctr">
                      <a:no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77218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150 &lt; TM</a:t>
                      </a:r>
                      <a:endParaRPr kumimoji="0" lang="en-US" altLang="zh-CN" sz="1600" b="1" i="0" u="none" strike="noStrike" cap="none" normalizeH="0" baseline="0" dirty="0">
                        <a:ln>
                          <a:noFill/>
                        </a:ln>
                        <a:solidFill>
                          <a:schemeClr val="tx1"/>
                        </a:solidFill>
                        <a:effectLst/>
                        <a:latin typeface="Tahoma" charset="0"/>
                        <a:ea typeface="MS PGothic" charset="0"/>
                        <a:cs typeface="Tahoma" charset="0"/>
                      </a:endParaRPr>
                    </a:p>
                  </a:txBody>
                  <a:tcPr marT="45751" marB="45751" horzOverflow="overflow">
                    <a:lnL>
                      <a:noFill/>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Gross over-estimation of the effort required.</a:t>
                      </a:r>
                    </a:p>
                    <a:p>
                      <a:pPr marL="342900" marR="0" lvl="0" indent="-342900" algn="l" defTabSz="914400" rtl="0" eaLnBrk="1" fontAlgn="base" latinLnBrk="0" hangingPunct="1">
                        <a:lnSpc>
                          <a:spcPct val="100000"/>
                        </a:lnSpc>
                        <a:spcBef>
                          <a:spcPct val="0"/>
                        </a:spcBef>
                        <a:spcAft>
                          <a:spcPct val="0"/>
                        </a:spcAft>
                        <a:buClrTx/>
                        <a:buSzTx/>
                        <a:buFontTx/>
                        <a:buAutoNum type="arabicPeriod"/>
                        <a:tabLst/>
                      </a:pPr>
                      <a:r>
                        <a:rPr kumimoji="0" lang="en-US" altLang="zh-CN" sz="1600" u="none" strike="noStrike" cap="none" normalizeH="0" baseline="0" dirty="0">
                          <a:ln>
                            <a:noFill/>
                          </a:ln>
                          <a:effectLst/>
                        </a:rPr>
                        <a:t>Immediately, inform supervisor about the slip within 24 hours.</a:t>
                      </a:r>
                    </a:p>
                    <a:p>
                      <a:pPr marL="342900" marR="0" lvl="0" indent="-342900" algn="l" defTabSz="914400" rtl="0" eaLnBrk="1" fontAlgn="base" latinLnBrk="0" hangingPunct="1">
                        <a:lnSpc>
                          <a:spcPct val="100000"/>
                        </a:lnSpc>
                        <a:spcBef>
                          <a:spcPct val="0"/>
                        </a:spcBef>
                        <a:spcAft>
                          <a:spcPct val="0"/>
                        </a:spcAft>
                        <a:buClrTx/>
                        <a:buSzTx/>
                        <a:buFontTx/>
                        <a:buAutoNum type="arabicPeriod"/>
                        <a:tabLst/>
                      </a:pPr>
                      <a:r>
                        <a:rPr kumimoji="0" lang="en-US" altLang="zh-CN" sz="1600" u="none" strike="noStrike" cap="none" normalizeH="0" baseline="0" dirty="0">
                          <a:ln>
                            <a:noFill/>
                          </a:ln>
                          <a:effectLst/>
                        </a:rPr>
                        <a:t>Then use the same mitigation as the category 110 &lt; SM &lt; 150</a:t>
                      </a:r>
                      <a:endParaRPr kumimoji="0" lang="en-US" altLang="zh-CN" sz="1600" b="0" i="0" u="none" strike="noStrike" cap="none" normalizeH="0" baseline="0" dirty="0">
                        <a:ln>
                          <a:noFill/>
                        </a:ln>
                        <a:solidFill>
                          <a:schemeClr val="tx1"/>
                        </a:solidFill>
                        <a:effectLst/>
                        <a:latin typeface="Tahoma" charset="0"/>
                        <a:ea typeface="MS PGothic" charset="0"/>
                        <a:cs typeface="Tahoma" charset="0"/>
                      </a:endParaRPr>
                    </a:p>
                  </a:txBody>
                  <a:tcPr marT="45751" marB="45751" horzOverflow="overflow">
                    <a:lnL w="12700" cap="flat" cmpd="sng" algn="ctr">
                      <a:no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10005"/>
                  </a:ext>
                </a:extLst>
              </a:tr>
            </a:tbl>
          </a:graphicData>
        </a:graphic>
      </p:graphicFrame>
      <p:sp>
        <p:nvSpPr>
          <p:cNvPr id="6" name="Content Placeholder 4">
            <a:extLst>
              <a:ext uri="{FF2B5EF4-FFF2-40B4-BE49-F238E27FC236}">
                <a16:creationId xmlns:a16="http://schemas.microsoft.com/office/drawing/2014/main" id="{D7CFE7F9-A1F4-49D6-A8F7-D0B8D6480AFB}"/>
              </a:ext>
            </a:extLst>
          </p:cNvPr>
          <p:cNvSpPr txBox="1">
            <a:spLocks/>
          </p:cNvSpPr>
          <p:nvPr/>
        </p:nvSpPr>
        <p:spPr>
          <a:xfrm>
            <a:off x="581192" y="5784458"/>
            <a:ext cx="7989752" cy="809897"/>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SG" dirty="0"/>
              <a:t>Formula:</a:t>
            </a:r>
          </a:p>
          <a:p>
            <a:pPr lvl="1"/>
            <a:r>
              <a:rPr lang="en-SG" dirty="0"/>
              <a:t>Number of completed tasks / Number of planned tasks</a:t>
            </a:r>
          </a:p>
        </p:txBody>
      </p:sp>
    </p:spTree>
    <p:extLst>
      <p:ext uri="{BB962C8B-B14F-4D97-AF65-F5344CB8AC3E}">
        <p14:creationId xmlns:p14="http://schemas.microsoft.com/office/powerpoint/2010/main" val="7657623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595868914"/>
              </p:ext>
            </p:extLst>
          </p:nvPr>
        </p:nvGraphicFramePr>
        <p:xfrm>
          <a:off x="445008" y="1913118"/>
          <a:ext cx="8250935" cy="4789833"/>
        </p:xfrm>
        <a:graphic>
          <a:graphicData uri="http://schemas.openxmlformats.org/drawingml/2006/table">
            <a:tbl>
              <a:tblPr firstRow="1" bandRow="1">
                <a:tableStyleId>{5C22544A-7EE6-4342-B048-85BDC9FD1C3A}</a:tableStyleId>
              </a:tblPr>
              <a:tblGrid>
                <a:gridCol w="965923">
                  <a:extLst>
                    <a:ext uri="{9D8B030D-6E8A-4147-A177-3AD203B41FA5}">
                      <a16:colId xmlns:a16="http://schemas.microsoft.com/office/drawing/2014/main" val="20000"/>
                    </a:ext>
                  </a:extLst>
                </a:gridCol>
                <a:gridCol w="3380525">
                  <a:extLst>
                    <a:ext uri="{9D8B030D-6E8A-4147-A177-3AD203B41FA5}">
                      <a16:colId xmlns:a16="http://schemas.microsoft.com/office/drawing/2014/main" val="20001"/>
                    </a:ext>
                  </a:extLst>
                </a:gridCol>
                <a:gridCol w="594360">
                  <a:extLst>
                    <a:ext uri="{9D8B030D-6E8A-4147-A177-3AD203B41FA5}">
                      <a16:colId xmlns:a16="http://schemas.microsoft.com/office/drawing/2014/main" val="20002"/>
                    </a:ext>
                  </a:extLst>
                </a:gridCol>
                <a:gridCol w="685800">
                  <a:extLst>
                    <a:ext uri="{9D8B030D-6E8A-4147-A177-3AD203B41FA5}">
                      <a16:colId xmlns:a16="http://schemas.microsoft.com/office/drawing/2014/main" val="20003"/>
                    </a:ext>
                  </a:extLst>
                </a:gridCol>
                <a:gridCol w="713232">
                  <a:extLst>
                    <a:ext uri="{9D8B030D-6E8A-4147-A177-3AD203B41FA5}">
                      <a16:colId xmlns:a16="http://schemas.microsoft.com/office/drawing/2014/main" val="20004"/>
                    </a:ext>
                  </a:extLst>
                </a:gridCol>
                <a:gridCol w="859536">
                  <a:extLst>
                    <a:ext uri="{9D8B030D-6E8A-4147-A177-3AD203B41FA5}">
                      <a16:colId xmlns:a16="http://schemas.microsoft.com/office/drawing/2014/main" val="20005"/>
                    </a:ext>
                  </a:extLst>
                </a:gridCol>
                <a:gridCol w="1051559">
                  <a:extLst>
                    <a:ext uri="{9D8B030D-6E8A-4147-A177-3AD203B41FA5}">
                      <a16:colId xmlns:a16="http://schemas.microsoft.com/office/drawing/2014/main" val="20006"/>
                    </a:ext>
                  </a:extLst>
                </a:gridCol>
              </a:tblGrid>
              <a:tr h="495500">
                <a:tc>
                  <a:txBody>
                    <a:bodyPr/>
                    <a:lstStyle/>
                    <a:p>
                      <a:r>
                        <a:rPr lang="en-SG" sz="1050" dirty="0"/>
                        <a:t>CATEGORY</a:t>
                      </a:r>
                    </a:p>
                  </a:txBody>
                  <a:tcPr marL="68580" marR="68580" marT="34290" marB="34290"/>
                </a:tc>
                <a:tc>
                  <a:txBody>
                    <a:bodyPr/>
                    <a:lstStyle/>
                    <a:p>
                      <a:r>
                        <a:rPr lang="en-SG" sz="1050" dirty="0"/>
                        <a:t>TASK</a:t>
                      </a:r>
                    </a:p>
                  </a:txBody>
                  <a:tcPr marL="68580" marR="68580" marT="34290" marB="34290"/>
                </a:tc>
                <a:tc>
                  <a:txBody>
                    <a:bodyPr/>
                    <a:lstStyle/>
                    <a:p>
                      <a:r>
                        <a:rPr lang="en-SG" sz="1050" dirty="0"/>
                        <a:t>TYPE</a:t>
                      </a:r>
                    </a:p>
                  </a:txBody>
                  <a:tcPr marL="68580" marR="68580" marT="34290" marB="34290"/>
                </a:tc>
                <a:tc>
                  <a:txBody>
                    <a:bodyPr/>
                    <a:lstStyle/>
                    <a:p>
                      <a:r>
                        <a:rPr lang="en-SG" sz="1050" dirty="0"/>
                        <a:t>START</a:t>
                      </a:r>
                      <a:r>
                        <a:rPr lang="en-SG" sz="1050" baseline="0" dirty="0"/>
                        <a:t> DATE</a:t>
                      </a:r>
                      <a:endParaRPr lang="en-SG" sz="1050" dirty="0"/>
                    </a:p>
                  </a:txBody>
                  <a:tcPr marL="68580" marR="68580" marT="34290" marB="34290"/>
                </a:tc>
                <a:tc>
                  <a:txBody>
                    <a:bodyPr/>
                    <a:lstStyle/>
                    <a:p>
                      <a:r>
                        <a:rPr lang="en-SG" sz="1050" dirty="0"/>
                        <a:t>END</a:t>
                      </a:r>
                      <a:r>
                        <a:rPr lang="en-SG" sz="1050" baseline="0" dirty="0"/>
                        <a:t> DATE</a:t>
                      </a:r>
                      <a:endParaRPr lang="en-SG" sz="1050" dirty="0"/>
                    </a:p>
                  </a:txBody>
                  <a:tcPr marL="68580" marR="68580" marT="34290" marB="34290"/>
                </a:tc>
                <a:tc>
                  <a:txBody>
                    <a:bodyPr/>
                    <a:lstStyle/>
                    <a:p>
                      <a:r>
                        <a:rPr lang="en-SG" sz="1050" dirty="0"/>
                        <a:t>ASSIGNED</a:t>
                      </a:r>
                      <a:r>
                        <a:rPr lang="en-SG" sz="1050" baseline="0" dirty="0"/>
                        <a:t> TO</a:t>
                      </a:r>
                      <a:endParaRPr lang="en-SG" sz="1050" dirty="0"/>
                    </a:p>
                  </a:txBody>
                  <a:tcPr marL="68580" marR="68580" marT="34290" marB="34290"/>
                </a:tc>
                <a:tc>
                  <a:txBody>
                    <a:bodyPr/>
                    <a:lstStyle/>
                    <a:p>
                      <a:r>
                        <a:rPr lang="en-SG" sz="1050" dirty="0"/>
                        <a:t>COMPLETED</a:t>
                      </a:r>
                    </a:p>
                  </a:txBody>
                  <a:tcPr marL="68580" marR="68580" marT="34290" marB="34290"/>
                </a:tc>
                <a:extLst>
                  <a:ext uri="{0D108BD9-81ED-4DB2-BD59-A6C34878D82A}">
                    <a16:rowId xmlns:a16="http://schemas.microsoft.com/office/drawing/2014/main" val="10000"/>
                  </a:ext>
                </a:extLst>
              </a:tr>
              <a:tr h="416849">
                <a:tc>
                  <a:txBody>
                    <a:bodyPr/>
                    <a:lstStyle/>
                    <a:p>
                      <a:r>
                        <a:rPr lang="en-SG" sz="1100" dirty="0"/>
                        <a:t>Design </a:t>
                      </a:r>
                    </a:p>
                  </a:txBody>
                  <a:tcPr marL="68580" marR="68580" marT="34290" marB="34290"/>
                </a:tc>
                <a:tc>
                  <a:txBody>
                    <a:bodyPr/>
                    <a:lstStyle/>
                    <a:p>
                      <a:r>
                        <a:rPr lang="en-SG" sz="1100" b="0" i="0" kern="1200" dirty="0">
                          <a:solidFill>
                            <a:schemeClr val="dk1"/>
                          </a:solidFill>
                          <a:effectLst/>
                          <a:latin typeface="+mn-lt"/>
                          <a:ea typeface="+mn-ea"/>
                          <a:cs typeface="+mn-cs"/>
                        </a:rPr>
                        <a:t>Familiarizing with project requirements (Learn Git, JSP, HTML)</a:t>
                      </a:r>
                      <a:endParaRPr lang="en-SG" sz="1100" dirty="0"/>
                    </a:p>
                  </a:txBody>
                  <a:tcPr marL="68580" marR="68580" marT="34290" marB="34290"/>
                </a:tc>
                <a:tc>
                  <a:txBody>
                    <a:bodyPr/>
                    <a:lstStyle/>
                    <a:p>
                      <a:pPr algn="ctr"/>
                      <a:r>
                        <a:rPr lang="en-SG" sz="1100" dirty="0"/>
                        <a:t>NP</a:t>
                      </a:r>
                    </a:p>
                  </a:txBody>
                  <a:tcPr marL="68580" marR="68580" marT="34290" marB="34290"/>
                </a:tc>
                <a:tc>
                  <a:txBody>
                    <a:bodyPr/>
                    <a:lstStyle/>
                    <a:p>
                      <a:r>
                        <a:rPr lang="en-SG" sz="1100" dirty="0"/>
                        <a:t>31/08/17</a:t>
                      </a:r>
                    </a:p>
                  </a:txBody>
                  <a:tcPr marL="68580" marR="68580" marT="34290" marB="34290"/>
                </a:tc>
                <a:tc>
                  <a:txBody>
                    <a:bodyPr/>
                    <a:lstStyle/>
                    <a:p>
                      <a:r>
                        <a:rPr lang="en-SG" sz="1100" dirty="0"/>
                        <a:t>31/08/17</a:t>
                      </a:r>
                    </a:p>
                  </a:txBody>
                  <a:tcPr marL="68580" marR="68580" marT="34290" marB="34290"/>
                </a:tc>
                <a:tc>
                  <a:txBody>
                    <a:bodyPr/>
                    <a:lstStyle/>
                    <a:p>
                      <a:r>
                        <a:rPr lang="en-SG" sz="1100" dirty="0"/>
                        <a:t>Everyone</a:t>
                      </a:r>
                      <a:r>
                        <a:rPr lang="en-SG" sz="1100" baseline="0" dirty="0"/>
                        <a:t> </a:t>
                      </a:r>
                      <a:endParaRPr lang="en-SG" sz="1100" dirty="0"/>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1"/>
                  </a:ext>
                </a:extLst>
              </a:tr>
              <a:tr h="416849">
                <a:tc>
                  <a:txBody>
                    <a:bodyPr/>
                    <a:lstStyle/>
                    <a:p>
                      <a:r>
                        <a:rPr lang="en-SG" sz="1100" dirty="0"/>
                        <a:t>Design</a:t>
                      </a:r>
                    </a:p>
                  </a:txBody>
                  <a:tcPr marL="68580" marR="68580" marT="34290" marB="34290"/>
                </a:tc>
                <a:tc>
                  <a:txBody>
                    <a:bodyPr/>
                    <a:lstStyle/>
                    <a:p>
                      <a:r>
                        <a:rPr lang="en-SG" sz="1100" b="0" i="0" kern="1200" dirty="0">
                          <a:solidFill>
                            <a:schemeClr val="dk1"/>
                          </a:solidFill>
                          <a:effectLst/>
                          <a:latin typeface="+mn-lt"/>
                          <a:ea typeface="+mn-ea"/>
                          <a:cs typeface="+mn-cs"/>
                        </a:rPr>
                        <a:t>Design initial Use Case Diagram</a:t>
                      </a:r>
                      <a:endParaRPr lang="en-SG" sz="1100" dirty="0"/>
                    </a:p>
                  </a:txBody>
                  <a:tcPr marL="68580" marR="68580" marT="34290" marB="34290"/>
                </a:tc>
                <a:tc>
                  <a:txBody>
                    <a:bodyPr/>
                    <a:lstStyle/>
                    <a:p>
                      <a:pPr algn="ctr"/>
                      <a:r>
                        <a:rPr lang="en-SG" sz="1100" dirty="0"/>
                        <a:t>NP</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100" dirty="0"/>
                        <a:t>31/08/17</a:t>
                      </a:r>
                    </a:p>
                    <a:p>
                      <a:endParaRPr lang="en-SG" sz="1100" dirty="0"/>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100" dirty="0"/>
                        <a:t>31/08/17</a:t>
                      </a:r>
                    </a:p>
                    <a:p>
                      <a:endParaRPr lang="en-SG" sz="1100" dirty="0"/>
                    </a:p>
                  </a:txBody>
                  <a:tcPr marL="68580" marR="68580" marT="34290" marB="34290"/>
                </a:tc>
                <a:tc>
                  <a:txBody>
                    <a:bodyPr/>
                    <a:lstStyle/>
                    <a:p>
                      <a:r>
                        <a:rPr lang="en-SG" sz="1100" dirty="0"/>
                        <a:t>Everyone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2"/>
                  </a:ext>
                </a:extLst>
              </a:tr>
              <a:tr h="291008">
                <a:tc>
                  <a:txBody>
                    <a:bodyPr/>
                    <a:lstStyle/>
                    <a:p>
                      <a:r>
                        <a:rPr lang="en-SG" sz="1100" dirty="0"/>
                        <a:t>Design</a:t>
                      </a:r>
                    </a:p>
                  </a:txBody>
                  <a:tcPr marL="68580" marR="68580" marT="34290" marB="34290"/>
                </a:tc>
                <a:tc>
                  <a:txBody>
                    <a:bodyPr/>
                    <a:lstStyle/>
                    <a:p>
                      <a:r>
                        <a:rPr lang="en-SG" sz="1100" b="0" i="0" kern="1200" dirty="0">
                          <a:solidFill>
                            <a:schemeClr val="dk1"/>
                          </a:solidFill>
                          <a:effectLst/>
                          <a:latin typeface="+mn-lt"/>
                          <a:ea typeface="+mn-ea"/>
                          <a:cs typeface="+mn-cs"/>
                        </a:rPr>
                        <a:t>Design initial</a:t>
                      </a:r>
                      <a:r>
                        <a:rPr lang="en-SG" sz="1100" b="0" i="0" kern="1200" baseline="0" dirty="0">
                          <a:solidFill>
                            <a:schemeClr val="dk1"/>
                          </a:solidFill>
                          <a:effectLst/>
                          <a:latin typeface="+mn-lt"/>
                          <a:ea typeface="+mn-ea"/>
                          <a:cs typeface="+mn-cs"/>
                        </a:rPr>
                        <a:t> UML diagram for login</a:t>
                      </a:r>
                      <a:endParaRPr lang="en-SG" sz="1100" dirty="0"/>
                    </a:p>
                  </a:txBody>
                  <a:tcPr marL="68580" marR="68580" marT="34290" marB="34290"/>
                </a:tc>
                <a:tc>
                  <a:txBody>
                    <a:bodyPr/>
                    <a:lstStyle/>
                    <a:p>
                      <a:pPr algn="ctr"/>
                      <a:r>
                        <a:rPr lang="en-SG" sz="1100" dirty="0"/>
                        <a:t>NP</a:t>
                      </a:r>
                    </a:p>
                  </a:txBody>
                  <a:tcPr marL="68580" marR="68580" marT="34290" marB="34290"/>
                </a:tc>
                <a:tc>
                  <a:txBody>
                    <a:bodyPr/>
                    <a:lstStyle/>
                    <a:p>
                      <a:r>
                        <a:rPr lang="en-SG" sz="1100" dirty="0"/>
                        <a:t>31/08/17</a:t>
                      </a:r>
                    </a:p>
                  </a:txBody>
                  <a:tcPr marL="68580" marR="68580" marT="34290" marB="34290"/>
                </a:tc>
                <a:tc>
                  <a:txBody>
                    <a:bodyPr/>
                    <a:lstStyle/>
                    <a:p>
                      <a:r>
                        <a:rPr lang="en-SG" sz="1100" dirty="0"/>
                        <a:t>31/08/17</a:t>
                      </a:r>
                    </a:p>
                  </a:txBody>
                  <a:tcPr marL="68580" marR="68580" marT="34290" marB="34290"/>
                </a:tc>
                <a:tc>
                  <a:txBody>
                    <a:bodyPr/>
                    <a:lstStyle/>
                    <a:p>
                      <a:r>
                        <a:rPr lang="en-SG" sz="1100" dirty="0"/>
                        <a:t>Everyone</a:t>
                      </a:r>
                    </a:p>
                  </a:txBody>
                  <a:tcPr marL="68580" marR="68580" marT="34290" marB="34290"/>
                </a:tc>
                <a:tc>
                  <a:txBody>
                    <a:bodyPr/>
                    <a:lstStyle/>
                    <a:p>
                      <a:endParaRPr lang="en-SG" sz="1400"/>
                    </a:p>
                  </a:txBody>
                  <a:tcPr marL="68580" marR="68580" marT="34290" marB="34290"/>
                </a:tc>
                <a:extLst>
                  <a:ext uri="{0D108BD9-81ED-4DB2-BD59-A6C34878D82A}">
                    <a16:rowId xmlns:a16="http://schemas.microsoft.com/office/drawing/2014/main" val="10003"/>
                  </a:ext>
                </a:extLst>
              </a:tr>
              <a:tr h="291008">
                <a:tc>
                  <a:txBody>
                    <a:bodyPr/>
                    <a:lstStyle/>
                    <a:p>
                      <a:r>
                        <a:rPr lang="en-SG" sz="1100" dirty="0"/>
                        <a:t>Design</a:t>
                      </a:r>
                    </a:p>
                  </a:txBody>
                  <a:tcPr marL="68580" marR="68580" marT="34290" marB="34290"/>
                </a:tc>
                <a:tc>
                  <a:txBody>
                    <a:bodyPr/>
                    <a:lstStyle/>
                    <a:p>
                      <a:r>
                        <a:rPr lang="en-SG" sz="1100" b="0" i="0" kern="1200" dirty="0">
                          <a:solidFill>
                            <a:schemeClr val="dk1"/>
                          </a:solidFill>
                          <a:effectLst/>
                          <a:latin typeface="+mn-lt"/>
                          <a:ea typeface="+mn-ea"/>
                          <a:cs typeface="+mn-cs"/>
                        </a:rPr>
                        <a:t>Design</a:t>
                      </a:r>
                      <a:r>
                        <a:rPr lang="en-SG" sz="1100" b="0" i="0" kern="1200" baseline="0" dirty="0">
                          <a:solidFill>
                            <a:schemeClr val="dk1"/>
                          </a:solidFill>
                          <a:effectLst/>
                          <a:latin typeface="+mn-lt"/>
                          <a:ea typeface="+mn-ea"/>
                          <a:cs typeface="+mn-cs"/>
                        </a:rPr>
                        <a:t> initial Sequence Diagram for login</a:t>
                      </a:r>
                      <a:endParaRPr lang="en-SG" sz="1100" dirty="0"/>
                    </a:p>
                  </a:txBody>
                  <a:tcPr marL="68580" marR="68580" marT="34290" marB="34290"/>
                </a:tc>
                <a:tc>
                  <a:txBody>
                    <a:bodyPr/>
                    <a:lstStyle/>
                    <a:p>
                      <a:pPr algn="ctr"/>
                      <a:r>
                        <a:rPr lang="en-SG" sz="1100" dirty="0"/>
                        <a:t>NP</a:t>
                      </a:r>
                    </a:p>
                  </a:txBody>
                  <a:tcPr marL="68580" marR="68580" marT="34290" marB="34290"/>
                </a:tc>
                <a:tc>
                  <a:txBody>
                    <a:bodyPr/>
                    <a:lstStyle/>
                    <a:p>
                      <a:r>
                        <a:rPr lang="en-SG" sz="1100" dirty="0"/>
                        <a:t>31/08/17</a:t>
                      </a:r>
                    </a:p>
                  </a:txBody>
                  <a:tcPr marL="68580" marR="68580" marT="34290" marB="34290"/>
                </a:tc>
                <a:tc>
                  <a:txBody>
                    <a:bodyPr/>
                    <a:lstStyle/>
                    <a:p>
                      <a:r>
                        <a:rPr lang="en-SG" sz="1100" dirty="0"/>
                        <a:t>31/08/17</a:t>
                      </a:r>
                    </a:p>
                  </a:txBody>
                  <a:tcPr marL="68580" marR="68580" marT="34290" marB="34290"/>
                </a:tc>
                <a:tc>
                  <a:txBody>
                    <a:bodyPr/>
                    <a:lstStyle/>
                    <a:p>
                      <a:r>
                        <a:rPr lang="en-SG" sz="1100" dirty="0"/>
                        <a:t>Everyone</a:t>
                      </a:r>
                    </a:p>
                  </a:txBody>
                  <a:tcPr marL="68580" marR="68580" marT="34290" marB="34290"/>
                </a:tc>
                <a:tc>
                  <a:txBody>
                    <a:bodyPr/>
                    <a:lstStyle/>
                    <a:p>
                      <a:endParaRPr lang="en-SG" sz="1400"/>
                    </a:p>
                  </a:txBody>
                  <a:tcPr marL="68580" marR="68580" marT="34290" marB="34290"/>
                </a:tc>
                <a:extLst>
                  <a:ext uri="{0D108BD9-81ED-4DB2-BD59-A6C34878D82A}">
                    <a16:rowId xmlns:a16="http://schemas.microsoft.com/office/drawing/2014/main" val="10004"/>
                  </a:ext>
                </a:extLst>
              </a:tr>
              <a:tr h="401119">
                <a:tc>
                  <a:txBody>
                    <a:bodyPr/>
                    <a:lstStyle/>
                    <a:p>
                      <a:r>
                        <a:rPr lang="en-SG" sz="1100" dirty="0"/>
                        <a:t>Review</a:t>
                      </a:r>
                    </a:p>
                  </a:txBody>
                  <a:tcPr marL="68580" marR="68580" marT="34290" marB="34290"/>
                </a:tc>
                <a:tc>
                  <a:txBody>
                    <a:bodyPr/>
                    <a:lstStyle/>
                    <a:p>
                      <a:r>
                        <a:rPr lang="en-SG" sz="1100" dirty="0"/>
                        <a:t>Review initial</a:t>
                      </a:r>
                      <a:r>
                        <a:rPr lang="en-SG" sz="1100" baseline="0" dirty="0"/>
                        <a:t> Design architecture for Login Function</a:t>
                      </a:r>
                      <a:endParaRPr lang="en-SG" sz="1100" dirty="0"/>
                    </a:p>
                  </a:txBody>
                  <a:tcPr marL="68580" marR="68580" marT="34290" marB="34290"/>
                </a:tc>
                <a:tc>
                  <a:txBody>
                    <a:bodyPr/>
                    <a:lstStyle/>
                    <a:p>
                      <a:pPr algn="ctr"/>
                      <a:r>
                        <a:rPr lang="en-SG" sz="1100" dirty="0"/>
                        <a:t>NP</a:t>
                      </a:r>
                    </a:p>
                  </a:txBody>
                  <a:tcPr marL="68580" marR="68580" marT="34290" marB="34290"/>
                </a:tc>
                <a:tc>
                  <a:txBody>
                    <a:bodyPr/>
                    <a:lstStyle/>
                    <a:p>
                      <a:r>
                        <a:rPr lang="en-SG" sz="1100" dirty="0"/>
                        <a:t>03/09/17</a:t>
                      </a:r>
                    </a:p>
                  </a:txBody>
                  <a:tcPr marL="68580" marR="68580" marT="34290" marB="34290"/>
                </a:tc>
                <a:tc>
                  <a:txBody>
                    <a:bodyPr/>
                    <a:lstStyle/>
                    <a:p>
                      <a:r>
                        <a:rPr lang="en-SG" sz="1100" dirty="0"/>
                        <a:t>03/09/17</a:t>
                      </a:r>
                    </a:p>
                  </a:txBody>
                  <a:tcPr marL="68580" marR="68580" marT="34290" marB="34290"/>
                </a:tc>
                <a:tc>
                  <a:txBody>
                    <a:bodyPr/>
                    <a:lstStyle/>
                    <a:p>
                      <a:r>
                        <a:rPr lang="en-SG" sz="1100" dirty="0"/>
                        <a:t>Everyone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5"/>
                  </a:ext>
                </a:extLst>
              </a:tr>
              <a:tr h="401119">
                <a:tc>
                  <a:txBody>
                    <a:bodyPr/>
                    <a:lstStyle/>
                    <a:p>
                      <a:r>
                        <a:rPr lang="en-SG" sz="1100" dirty="0"/>
                        <a:t>Design</a:t>
                      </a:r>
                    </a:p>
                  </a:txBody>
                  <a:tcPr marL="68580" marR="68580" marT="34290" marB="34290"/>
                </a:tc>
                <a:tc>
                  <a:txBody>
                    <a:bodyPr/>
                    <a:lstStyle/>
                    <a:p>
                      <a:r>
                        <a:rPr lang="en-SG" sz="1100" dirty="0"/>
                        <a:t>Design</a:t>
                      </a:r>
                      <a:r>
                        <a:rPr lang="en-SG" sz="1100" baseline="0" dirty="0"/>
                        <a:t> Use Case Diagram for Basic Location Report</a:t>
                      </a:r>
                      <a:endParaRPr lang="en-SG" sz="1100" dirty="0"/>
                    </a:p>
                  </a:txBody>
                  <a:tcPr marL="68580" marR="68580" marT="34290" marB="34290"/>
                </a:tc>
                <a:tc>
                  <a:txBody>
                    <a:bodyPr/>
                    <a:lstStyle/>
                    <a:p>
                      <a:pPr algn="ctr"/>
                      <a:r>
                        <a:rPr lang="en-SG" sz="1100" dirty="0"/>
                        <a:t>NP</a:t>
                      </a:r>
                    </a:p>
                  </a:txBody>
                  <a:tcPr marL="68580" marR="68580" marT="34290" marB="34290"/>
                </a:tc>
                <a:tc>
                  <a:txBody>
                    <a:bodyPr/>
                    <a:lstStyle/>
                    <a:p>
                      <a:r>
                        <a:rPr lang="en-SG" sz="1100" dirty="0"/>
                        <a:t>03/09/17</a:t>
                      </a:r>
                    </a:p>
                  </a:txBody>
                  <a:tcPr marL="68580" marR="68580" marT="34290" marB="34290"/>
                </a:tc>
                <a:tc>
                  <a:txBody>
                    <a:bodyPr/>
                    <a:lstStyle/>
                    <a:p>
                      <a:r>
                        <a:rPr lang="en-SG" sz="1100" dirty="0"/>
                        <a:t>03/09/17</a:t>
                      </a:r>
                    </a:p>
                  </a:txBody>
                  <a:tcPr marL="68580" marR="68580" marT="34290" marB="34290"/>
                </a:tc>
                <a:tc>
                  <a:txBody>
                    <a:bodyPr/>
                    <a:lstStyle/>
                    <a:p>
                      <a:r>
                        <a:rPr lang="en-SG" sz="1100" dirty="0"/>
                        <a:t>Everyone </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6"/>
                  </a:ext>
                </a:extLst>
              </a:tr>
              <a:tr h="401119">
                <a:tc>
                  <a:txBody>
                    <a:bodyPr/>
                    <a:lstStyle/>
                    <a:p>
                      <a:r>
                        <a:rPr lang="en-SG" sz="1100" dirty="0"/>
                        <a:t>Design</a:t>
                      </a:r>
                    </a:p>
                  </a:txBody>
                  <a:tcPr marL="68580" marR="68580" marT="34290" marB="34290"/>
                </a:tc>
                <a:tc>
                  <a:txBody>
                    <a:bodyPr/>
                    <a:lstStyle/>
                    <a:p>
                      <a:r>
                        <a:rPr lang="en-SG" sz="1100" dirty="0"/>
                        <a:t>Design</a:t>
                      </a:r>
                      <a:r>
                        <a:rPr lang="en-SG" sz="1100" baseline="0" dirty="0"/>
                        <a:t> Sequence Diagram for Basic Location Report</a:t>
                      </a:r>
                      <a:endParaRPr lang="en-SG" sz="1100" dirty="0"/>
                    </a:p>
                  </a:txBody>
                  <a:tcPr marL="68580" marR="68580" marT="34290" marB="34290"/>
                </a:tc>
                <a:tc>
                  <a:txBody>
                    <a:bodyPr/>
                    <a:lstStyle/>
                    <a:p>
                      <a:pPr algn="ctr"/>
                      <a:r>
                        <a:rPr lang="en-SG" sz="1100" dirty="0"/>
                        <a:t>NP</a:t>
                      </a:r>
                    </a:p>
                  </a:txBody>
                  <a:tcPr marL="68580" marR="68580" marT="34290" marB="34290"/>
                </a:tc>
                <a:tc>
                  <a:txBody>
                    <a:bodyPr/>
                    <a:lstStyle/>
                    <a:p>
                      <a:r>
                        <a:rPr lang="en-SG" sz="1100" dirty="0"/>
                        <a:t>03/09/17</a:t>
                      </a:r>
                    </a:p>
                  </a:txBody>
                  <a:tcPr marL="68580" marR="68580" marT="34290" marB="34290"/>
                </a:tc>
                <a:tc>
                  <a:txBody>
                    <a:bodyPr/>
                    <a:lstStyle/>
                    <a:p>
                      <a:r>
                        <a:rPr lang="en-SG" sz="1100" dirty="0"/>
                        <a:t>03/09/17</a:t>
                      </a:r>
                    </a:p>
                  </a:txBody>
                  <a:tcPr marL="68580" marR="68580" marT="34290" marB="34290"/>
                </a:tc>
                <a:tc>
                  <a:txBody>
                    <a:bodyPr/>
                    <a:lstStyle/>
                    <a:p>
                      <a:r>
                        <a:rPr lang="en-SG" sz="1100" dirty="0"/>
                        <a:t>Everyone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7"/>
                  </a:ext>
                </a:extLst>
              </a:tr>
              <a:tr h="291008">
                <a:tc>
                  <a:txBody>
                    <a:bodyPr/>
                    <a:lstStyle/>
                    <a:p>
                      <a:r>
                        <a:rPr lang="en-SG" sz="1100" dirty="0"/>
                        <a:t>Practice</a:t>
                      </a:r>
                    </a:p>
                  </a:txBody>
                  <a:tcPr marL="68580" marR="68580" marT="34290" marB="34290"/>
                </a:tc>
                <a:tc>
                  <a:txBody>
                    <a:bodyPr/>
                    <a:lstStyle/>
                    <a:p>
                      <a:r>
                        <a:rPr lang="en-SG" sz="1100" dirty="0"/>
                        <a:t>JSP pair programming practise session</a:t>
                      </a:r>
                    </a:p>
                  </a:txBody>
                  <a:tcPr marL="68580" marR="68580" marT="34290" marB="34290"/>
                </a:tc>
                <a:tc>
                  <a:txBody>
                    <a:bodyPr/>
                    <a:lstStyle/>
                    <a:p>
                      <a:pPr algn="ctr"/>
                      <a:r>
                        <a:rPr lang="en-SG" sz="1100" dirty="0"/>
                        <a:t>P</a:t>
                      </a:r>
                    </a:p>
                  </a:txBody>
                  <a:tcPr marL="68580" marR="68580" marT="34290" marB="34290"/>
                </a:tc>
                <a:tc>
                  <a:txBody>
                    <a:bodyPr/>
                    <a:lstStyle/>
                    <a:p>
                      <a:r>
                        <a:rPr lang="en-SG" sz="1100" dirty="0"/>
                        <a:t>03/09/17</a:t>
                      </a:r>
                    </a:p>
                  </a:txBody>
                  <a:tcPr marL="68580" marR="68580" marT="34290" marB="34290"/>
                </a:tc>
                <a:tc>
                  <a:txBody>
                    <a:bodyPr/>
                    <a:lstStyle/>
                    <a:p>
                      <a:r>
                        <a:rPr lang="en-SG" sz="1100" dirty="0"/>
                        <a:t>03/09/17</a:t>
                      </a:r>
                    </a:p>
                  </a:txBody>
                  <a:tcPr marL="68580" marR="68580" marT="34290" marB="34290"/>
                </a:tc>
                <a:tc>
                  <a:txBody>
                    <a:bodyPr/>
                    <a:lstStyle/>
                    <a:p>
                      <a:r>
                        <a:rPr lang="en-SG" sz="1100" dirty="0"/>
                        <a:t>Everyone</a:t>
                      </a:r>
                      <a:r>
                        <a:rPr lang="en-SG" sz="1100" baseline="0" dirty="0"/>
                        <a:t> </a:t>
                      </a:r>
                      <a:endParaRPr lang="en-SG" sz="1100" dirty="0"/>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8"/>
                  </a:ext>
                </a:extLst>
              </a:tr>
              <a:tr h="401119">
                <a:tc>
                  <a:txBody>
                    <a:bodyPr/>
                    <a:lstStyle/>
                    <a:p>
                      <a:r>
                        <a:rPr lang="en-SG" sz="1100" dirty="0"/>
                        <a:t>Practice</a:t>
                      </a:r>
                    </a:p>
                  </a:txBody>
                  <a:tcPr marL="68580" marR="68580" marT="34290" marB="34290"/>
                </a:tc>
                <a:tc>
                  <a:txBody>
                    <a:bodyPr/>
                    <a:lstStyle/>
                    <a:p>
                      <a:r>
                        <a:rPr lang="en-SG" sz="1100" dirty="0"/>
                        <a:t>Login function pair programming</a:t>
                      </a:r>
                      <a:r>
                        <a:rPr lang="en-SG" sz="1100" baseline="0" dirty="0"/>
                        <a:t> practise session</a:t>
                      </a:r>
                      <a:endParaRPr lang="en-SG" sz="1100" dirty="0"/>
                    </a:p>
                  </a:txBody>
                  <a:tcPr marL="68580" marR="68580" marT="34290" marB="34290"/>
                </a:tc>
                <a:tc>
                  <a:txBody>
                    <a:bodyPr/>
                    <a:lstStyle/>
                    <a:p>
                      <a:pPr algn="ctr"/>
                      <a:r>
                        <a:rPr lang="en-SG" sz="1100" dirty="0"/>
                        <a:t>P</a:t>
                      </a:r>
                    </a:p>
                  </a:txBody>
                  <a:tcPr marL="68580" marR="68580" marT="34290" marB="34290"/>
                </a:tc>
                <a:tc>
                  <a:txBody>
                    <a:bodyPr/>
                    <a:lstStyle/>
                    <a:p>
                      <a:r>
                        <a:rPr lang="en-SG" sz="1100" dirty="0"/>
                        <a:t>05/09/17</a:t>
                      </a:r>
                    </a:p>
                  </a:txBody>
                  <a:tcPr marL="68580" marR="68580" marT="34290" marB="34290"/>
                </a:tc>
                <a:tc>
                  <a:txBody>
                    <a:bodyPr/>
                    <a:lstStyle/>
                    <a:p>
                      <a:r>
                        <a:rPr lang="en-SG" sz="1100" dirty="0"/>
                        <a:t>05/09/17</a:t>
                      </a:r>
                    </a:p>
                  </a:txBody>
                  <a:tcPr marL="68580" marR="68580" marT="34290" marB="34290"/>
                </a:tc>
                <a:tc>
                  <a:txBody>
                    <a:bodyPr/>
                    <a:lstStyle/>
                    <a:p>
                      <a:r>
                        <a:rPr lang="en-SG" sz="1100" dirty="0"/>
                        <a:t>Everyone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9"/>
                  </a:ext>
                </a:extLst>
              </a:tr>
              <a:tr h="401119">
                <a:tc>
                  <a:txBody>
                    <a:bodyPr/>
                    <a:lstStyle/>
                    <a:p>
                      <a:r>
                        <a:rPr lang="en-SG" sz="1100" dirty="0"/>
                        <a:t>Review</a:t>
                      </a:r>
                    </a:p>
                  </a:txBody>
                  <a:tcPr marL="68580" marR="68580" marT="34290" marB="34290"/>
                </a:tc>
                <a:tc>
                  <a:txBody>
                    <a:bodyPr/>
                    <a:lstStyle/>
                    <a:p>
                      <a:r>
                        <a:rPr lang="en-SG" sz="1100" dirty="0"/>
                        <a:t>Review Design architecture for Basic Location</a:t>
                      </a:r>
                      <a:r>
                        <a:rPr lang="en-SG" sz="1100" baseline="0" dirty="0"/>
                        <a:t> Report</a:t>
                      </a:r>
                      <a:endParaRPr lang="en-SG" sz="1100" dirty="0"/>
                    </a:p>
                  </a:txBody>
                  <a:tcPr marL="68580" marR="68580" marT="34290" marB="34290"/>
                </a:tc>
                <a:tc>
                  <a:txBody>
                    <a:bodyPr/>
                    <a:lstStyle/>
                    <a:p>
                      <a:pPr algn="ctr"/>
                      <a:r>
                        <a:rPr lang="en-SG" sz="1100" dirty="0"/>
                        <a:t>NP</a:t>
                      </a:r>
                    </a:p>
                  </a:txBody>
                  <a:tcPr marL="68580" marR="68580" marT="34290" marB="34290"/>
                </a:tc>
                <a:tc>
                  <a:txBody>
                    <a:bodyPr/>
                    <a:lstStyle/>
                    <a:p>
                      <a:r>
                        <a:rPr lang="en-SG" sz="1100" dirty="0"/>
                        <a:t>07/09/17</a:t>
                      </a:r>
                    </a:p>
                  </a:txBody>
                  <a:tcPr marL="68580" marR="68580" marT="34290" marB="34290"/>
                </a:tc>
                <a:tc>
                  <a:txBody>
                    <a:bodyPr/>
                    <a:lstStyle/>
                    <a:p>
                      <a:r>
                        <a:rPr lang="en-SG" sz="1100" dirty="0"/>
                        <a:t>07/09/17</a:t>
                      </a:r>
                    </a:p>
                  </a:txBody>
                  <a:tcPr marL="68580" marR="68580" marT="34290" marB="34290"/>
                </a:tc>
                <a:tc>
                  <a:txBody>
                    <a:bodyPr/>
                    <a:lstStyle/>
                    <a:p>
                      <a:r>
                        <a:rPr lang="en-SG" sz="1100" dirty="0"/>
                        <a:t>Everyone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10"/>
                  </a:ext>
                </a:extLst>
              </a:tr>
              <a:tr h="291008">
                <a:tc>
                  <a:txBody>
                    <a:bodyPr/>
                    <a:lstStyle/>
                    <a:p>
                      <a:r>
                        <a:rPr lang="en-SG" sz="1100" dirty="0"/>
                        <a:t>Review</a:t>
                      </a:r>
                    </a:p>
                  </a:txBody>
                  <a:tcPr marL="68580" marR="68580" marT="34290" marB="34290"/>
                </a:tc>
                <a:tc>
                  <a:txBody>
                    <a:bodyPr/>
                    <a:lstStyle/>
                    <a:p>
                      <a:r>
                        <a:rPr lang="en-SG" sz="1100" dirty="0"/>
                        <a:t>Review overall Login function architecture</a:t>
                      </a:r>
                    </a:p>
                  </a:txBody>
                  <a:tcPr marL="68580" marR="68580" marT="34290" marB="34290"/>
                </a:tc>
                <a:tc>
                  <a:txBody>
                    <a:bodyPr/>
                    <a:lstStyle/>
                    <a:p>
                      <a:pPr algn="ctr"/>
                      <a:r>
                        <a:rPr lang="en-SG" sz="1100" dirty="0"/>
                        <a:t>NP</a:t>
                      </a:r>
                    </a:p>
                  </a:txBody>
                  <a:tcPr marL="68580" marR="68580" marT="34290" marB="34290"/>
                </a:tc>
                <a:tc>
                  <a:txBody>
                    <a:bodyPr/>
                    <a:lstStyle/>
                    <a:p>
                      <a:r>
                        <a:rPr lang="en-SG" sz="1100" dirty="0"/>
                        <a:t>07/09/17</a:t>
                      </a:r>
                    </a:p>
                  </a:txBody>
                  <a:tcPr marL="68580" marR="68580" marT="34290" marB="34290"/>
                </a:tc>
                <a:tc>
                  <a:txBody>
                    <a:bodyPr/>
                    <a:lstStyle/>
                    <a:p>
                      <a:r>
                        <a:rPr lang="en-SG" sz="1100" dirty="0"/>
                        <a:t>07/09/17</a:t>
                      </a:r>
                    </a:p>
                  </a:txBody>
                  <a:tcPr marL="68580" marR="68580" marT="34290" marB="34290"/>
                </a:tc>
                <a:tc>
                  <a:txBody>
                    <a:bodyPr/>
                    <a:lstStyle/>
                    <a:p>
                      <a:r>
                        <a:rPr lang="en-SG" sz="1100" dirty="0"/>
                        <a:t>Everyone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11"/>
                  </a:ext>
                </a:extLst>
              </a:tr>
              <a:tr h="291008">
                <a:tc>
                  <a:txBody>
                    <a:bodyPr/>
                    <a:lstStyle/>
                    <a:p>
                      <a:r>
                        <a:rPr lang="en-SG" sz="1100" dirty="0"/>
                        <a:t>Practice</a:t>
                      </a:r>
                    </a:p>
                  </a:txBody>
                  <a:tcPr marL="68580" marR="68580" marT="34290" marB="34290"/>
                </a:tc>
                <a:tc>
                  <a:txBody>
                    <a:bodyPr/>
                    <a:lstStyle/>
                    <a:p>
                      <a:r>
                        <a:rPr lang="en-SG" sz="1100" dirty="0"/>
                        <a:t>BLR</a:t>
                      </a:r>
                      <a:r>
                        <a:rPr lang="en-SG" sz="1100" baseline="0" dirty="0"/>
                        <a:t> pair programming practise session</a:t>
                      </a:r>
                      <a:endParaRPr lang="en-SG" sz="1100" dirty="0"/>
                    </a:p>
                  </a:txBody>
                  <a:tcPr marL="68580" marR="68580" marT="34290" marB="34290"/>
                </a:tc>
                <a:tc>
                  <a:txBody>
                    <a:bodyPr/>
                    <a:lstStyle/>
                    <a:p>
                      <a:pPr algn="ctr"/>
                      <a:r>
                        <a:rPr lang="en-SG" sz="1100" dirty="0"/>
                        <a:t>P</a:t>
                      </a:r>
                    </a:p>
                  </a:txBody>
                  <a:tcPr marL="68580" marR="68580" marT="34290" marB="34290"/>
                </a:tc>
                <a:tc>
                  <a:txBody>
                    <a:bodyPr/>
                    <a:lstStyle/>
                    <a:p>
                      <a:r>
                        <a:rPr lang="en-SG" sz="1100" dirty="0"/>
                        <a:t>07/09/17</a:t>
                      </a:r>
                    </a:p>
                  </a:txBody>
                  <a:tcPr marL="68580" marR="68580" marT="34290" marB="34290"/>
                </a:tc>
                <a:tc>
                  <a:txBody>
                    <a:bodyPr/>
                    <a:lstStyle/>
                    <a:p>
                      <a:r>
                        <a:rPr lang="en-SG" sz="1100" dirty="0"/>
                        <a:t>07/09/17</a:t>
                      </a:r>
                    </a:p>
                  </a:txBody>
                  <a:tcPr marL="68580" marR="68580" marT="34290" marB="34290"/>
                </a:tc>
                <a:tc>
                  <a:txBody>
                    <a:bodyPr/>
                    <a:lstStyle/>
                    <a:p>
                      <a:r>
                        <a:rPr lang="en-SG" sz="1100" dirty="0"/>
                        <a:t>Everyone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12"/>
                  </a:ext>
                </a:extLst>
              </a:tr>
            </a:tbl>
          </a:graphicData>
        </a:graphic>
      </p:graphicFrame>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326" y="2408202"/>
            <a:ext cx="327458" cy="327458"/>
          </a:xfrm>
          <a:prstGeom prst="rect">
            <a:avLst/>
          </a:prstGeom>
        </p:spPr>
      </p:pic>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326" y="2805836"/>
            <a:ext cx="327458" cy="327458"/>
          </a:xfrm>
          <a:prstGeom prst="rect">
            <a:avLst/>
          </a:prstGeom>
        </p:spPr>
      </p:pic>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326" y="3194223"/>
            <a:ext cx="327458" cy="327458"/>
          </a:xfrm>
          <a:prstGeom prst="rect">
            <a:avLst/>
          </a:prstGeom>
        </p:spPr>
      </p:pic>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326" y="3445944"/>
            <a:ext cx="327458" cy="327458"/>
          </a:xfrm>
          <a:prstGeom prst="rect">
            <a:avLst/>
          </a:prstGeom>
        </p:spPr>
      </p:pic>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326" y="3849601"/>
            <a:ext cx="327458" cy="327458"/>
          </a:xfrm>
          <a:prstGeom prst="rect">
            <a:avLst/>
          </a:prstGeom>
        </p:spPr>
      </p:pic>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73401" y="4286371"/>
            <a:ext cx="327458" cy="327458"/>
          </a:xfrm>
          <a:prstGeom prst="rect">
            <a:avLst/>
          </a:prstGeom>
        </p:spPr>
      </p:pic>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73401" y="4677577"/>
            <a:ext cx="327458" cy="327458"/>
          </a:xfrm>
          <a:prstGeom prst="rect">
            <a:avLst/>
          </a:prstGeom>
        </p:spPr>
      </p:pic>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61369" y="5023634"/>
            <a:ext cx="327458" cy="327458"/>
          </a:xfrm>
          <a:prstGeom prst="rect">
            <a:avLst/>
          </a:prstGeom>
        </p:spPr>
      </p:pic>
      <p:pic>
        <p:nvPicPr>
          <p:cNvPr id="12" name="Picture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78816" y="5342731"/>
            <a:ext cx="327458" cy="327458"/>
          </a:xfrm>
          <a:prstGeom prst="rect">
            <a:avLst/>
          </a:prstGeom>
        </p:spPr>
      </p:pic>
      <p:pic>
        <p:nvPicPr>
          <p:cNvPr id="13" name="Picture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73401" y="5733938"/>
            <a:ext cx="327458" cy="327458"/>
          </a:xfrm>
          <a:prstGeom prst="rect">
            <a:avLst/>
          </a:prstGeom>
        </p:spPr>
      </p:pic>
      <p:pic>
        <p:nvPicPr>
          <p:cNvPr id="14" name="Picture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78816" y="6045237"/>
            <a:ext cx="327458" cy="327458"/>
          </a:xfrm>
          <a:prstGeom prst="rect">
            <a:avLst/>
          </a:prstGeom>
        </p:spPr>
      </p:pic>
      <p:pic>
        <p:nvPicPr>
          <p:cNvPr id="15" name="Picture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81326" y="6355973"/>
            <a:ext cx="327458" cy="327458"/>
          </a:xfrm>
          <a:prstGeom prst="rect">
            <a:avLst/>
          </a:prstGeom>
        </p:spPr>
      </p:pic>
      <p:sp>
        <p:nvSpPr>
          <p:cNvPr id="18" name="Title 17">
            <a:extLst>
              <a:ext uri="{FF2B5EF4-FFF2-40B4-BE49-F238E27FC236}">
                <a16:creationId xmlns:a16="http://schemas.microsoft.com/office/drawing/2014/main" id="{7EC5F200-F3E6-474F-9375-95245B22C46B}"/>
              </a:ext>
            </a:extLst>
          </p:cNvPr>
          <p:cNvSpPr>
            <a:spLocks noGrp="1"/>
          </p:cNvSpPr>
          <p:nvPr>
            <p:ph type="title"/>
          </p:nvPr>
        </p:nvSpPr>
        <p:spPr/>
        <p:txBody>
          <a:bodyPr/>
          <a:lstStyle/>
          <a:p>
            <a:r>
              <a:rPr lang="en-SG" dirty="0"/>
              <a:t>ITERATION 1 TASK METRIC: 100%</a:t>
            </a:r>
            <a:endParaRPr lang="en-US" dirty="0"/>
          </a:p>
        </p:txBody>
      </p:sp>
    </p:spTree>
    <p:extLst>
      <p:ext uri="{BB962C8B-B14F-4D97-AF65-F5344CB8AC3E}">
        <p14:creationId xmlns:p14="http://schemas.microsoft.com/office/powerpoint/2010/main" val="939612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77DD2-8884-4FB5-A18A-7AE9B39A82F3}"/>
              </a:ext>
            </a:extLst>
          </p:cNvPr>
          <p:cNvSpPr>
            <a:spLocks noGrp="1"/>
          </p:cNvSpPr>
          <p:nvPr>
            <p:ph type="title"/>
          </p:nvPr>
        </p:nvSpPr>
        <p:spPr/>
        <p:txBody>
          <a:bodyPr/>
          <a:lstStyle/>
          <a:p>
            <a:r>
              <a:rPr lang="en-US" dirty="0"/>
              <a:t>Functionalities</a:t>
            </a:r>
          </a:p>
        </p:txBody>
      </p:sp>
      <p:sp>
        <p:nvSpPr>
          <p:cNvPr id="3" name="Content Placeholder 2">
            <a:extLst>
              <a:ext uri="{FF2B5EF4-FFF2-40B4-BE49-F238E27FC236}">
                <a16:creationId xmlns:a16="http://schemas.microsoft.com/office/drawing/2014/main" id="{65C22216-5265-4469-AC91-BA8DAF82FB64}"/>
              </a:ext>
            </a:extLst>
          </p:cNvPr>
          <p:cNvSpPr>
            <a:spLocks noGrp="1"/>
          </p:cNvSpPr>
          <p:nvPr>
            <p:ph idx="1"/>
          </p:nvPr>
        </p:nvSpPr>
        <p:spPr/>
        <p:txBody>
          <a:bodyPr>
            <a:normAutofit/>
          </a:bodyPr>
          <a:lstStyle/>
          <a:p>
            <a:r>
              <a:rPr lang="en-SG" dirty="0">
                <a:solidFill>
                  <a:schemeClr val="tx1"/>
                </a:solidFill>
              </a:rPr>
              <a:t>Login</a:t>
            </a:r>
          </a:p>
          <a:p>
            <a:r>
              <a:rPr lang="en-SG" dirty="0">
                <a:solidFill>
                  <a:schemeClr val="tx1"/>
                </a:solidFill>
              </a:rPr>
              <a:t>Bootstrap</a:t>
            </a:r>
          </a:p>
          <a:p>
            <a:r>
              <a:rPr lang="en-SG" dirty="0">
                <a:solidFill>
                  <a:schemeClr val="tx1"/>
                </a:solidFill>
              </a:rPr>
              <a:t>Heatmap</a:t>
            </a:r>
          </a:p>
          <a:p>
            <a:r>
              <a:rPr lang="en-SG" dirty="0">
                <a:solidFill>
                  <a:schemeClr val="tx1"/>
                </a:solidFill>
              </a:rPr>
              <a:t>Basic Location Reports</a:t>
            </a:r>
          </a:p>
          <a:p>
            <a:pPr lvl="2"/>
            <a:r>
              <a:rPr lang="en-SG" sz="1200" dirty="0">
                <a:solidFill>
                  <a:schemeClr val="tx1"/>
                </a:solidFill>
              </a:rPr>
              <a:t>The breakdown of students by year, gender, and schools</a:t>
            </a:r>
          </a:p>
          <a:p>
            <a:pPr lvl="2"/>
            <a:r>
              <a:rPr lang="en-SG" sz="1200" dirty="0">
                <a:solidFill>
                  <a:schemeClr val="tx1"/>
                </a:solidFill>
              </a:rPr>
              <a:t>The top K popular places</a:t>
            </a:r>
          </a:p>
          <a:p>
            <a:pPr lvl="2"/>
            <a:r>
              <a:rPr lang="en-SG" sz="1200" dirty="0">
                <a:solidFill>
                  <a:schemeClr val="tx1"/>
                </a:solidFill>
              </a:rPr>
              <a:t>The top K people who have been in the same location as a specified person</a:t>
            </a:r>
          </a:p>
          <a:p>
            <a:pPr lvl="2"/>
            <a:r>
              <a:rPr lang="en-SG" sz="1200" dirty="0">
                <a:solidFill>
                  <a:schemeClr val="tx1"/>
                </a:solidFill>
              </a:rPr>
              <a:t>The top K next places that users visit after visiting a particular place</a:t>
            </a:r>
            <a:endParaRPr lang="en-SG" dirty="0">
              <a:solidFill>
                <a:schemeClr val="tx1"/>
              </a:solidFill>
            </a:endParaRPr>
          </a:p>
          <a:p>
            <a:r>
              <a:rPr lang="en-SG" dirty="0">
                <a:solidFill>
                  <a:schemeClr val="tx1"/>
                </a:solidFill>
              </a:rPr>
              <a:t>Automatic Group Identification</a:t>
            </a:r>
          </a:p>
          <a:p>
            <a:r>
              <a:rPr lang="en-SG" dirty="0">
                <a:solidFill>
                  <a:schemeClr val="tx1"/>
                </a:solidFill>
              </a:rPr>
              <a:t>Dual Interfaces (UI and Web Services)</a:t>
            </a:r>
          </a:p>
        </p:txBody>
      </p:sp>
    </p:spTree>
    <p:extLst>
      <p:ext uri="{BB962C8B-B14F-4D97-AF65-F5344CB8AC3E}">
        <p14:creationId xmlns:p14="http://schemas.microsoft.com/office/powerpoint/2010/main" val="4242690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84064083"/>
              </p:ext>
            </p:extLst>
          </p:nvPr>
        </p:nvGraphicFramePr>
        <p:xfrm>
          <a:off x="451944" y="1951971"/>
          <a:ext cx="8229601" cy="4815840"/>
        </p:xfrm>
        <a:graphic>
          <a:graphicData uri="http://schemas.openxmlformats.org/drawingml/2006/table">
            <a:tbl>
              <a:tblPr firstRow="1" bandRow="1">
                <a:tableStyleId>{5C22544A-7EE6-4342-B048-85BDC9FD1C3A}</a:tableStyleId>
              </a:tblPr>
              <a:tblGrid>
                <a:gridCol w="1083317">
                  <a:extLst>
                    <a:ext uri="{9D8B030D-6E8A-4147-A177-3AD203B41FA5}">
                      <a16:colId xmlns:a16="http://schemas.microsoft.com/office/drawing/2014/main" val="20000"/>
                    </a:ext>
                  </a:extLst>
                </a:gridCol>
                <a:gridCol w="2360068">
                  <a:extLst>
                    <a:ext uri="{9D8B030D-6E8A-4147-A177-3AD203B41FA5}">
                      <a16:colId xmlns:a16="http://schemas.microsoft.com/office/drawing/2014/main" val="20001"/>
                    </a:ext>
                  </a:extLst>
                </a:gridCol>
                <a:gridCol w="840184">
                  <a:extLst>
                    <a:ext uri="{9D8B030D-6E8A-4147-A177-3AD203B41FA5}">
                      <a16:colId xmlns:a16="http://schemas.microsoft.com/office/drawing/2014/main" val="20002"/>
                    </a:ext>
                  </a:extLst>
                </a:gridCol>
                <a:gridCol w="1019549">
                  <a:extLst>
                    <a:ext uri="{9D8B030D-6E8A-4147-A177-3AD203B41FA5}">
                      <a16:colId xmlns:a16="http://schemas.microsoft.com/office/drawing/2014/main" val="20003"/>
                    </a:ext>
                  </a:extLst>
                </a:gridCol>
                <a:gridCol w="859064">
                  <a:extLst>
                    <a:ext uri="{9D8B030D-6E8A-4147-A177-3AD203B41FA5}">
                      <a16:colId xmlns:a16="http://schemas.microsoft.com/office/drawing/2014/main" val="20004"/>
                    </a:ext>
                  </a:extLst>
                </a:gridCol>
                <a:gridCol w="1057310">
                  <a:extLst>
                    <a:ext uri="{9D8B030D-6E8A-4147-A177-3AD203B41FA5}">
                      <a16:colId xmlns:a16="http://schemas.microsoft.com/office/drawing/2014/main" val="20005"/>
                    </a:ext>
                  </a:extLst>
                </a:gridCol>
                <a:gridCol w="1010109">
                  <a:extLst>
                    <a:ext uri="{9D8B030D-6E8A-4147-A177-3AD203B41FA5}">
                      <a16:colId xmlns:a16="http://schemas.microsoft.com/office/drawing/2014/main" val="20006"/>
                    </a:ext>
                  </a:extLst>
                </a:gridCol>
              </a:tblGrid>
              <a:tr h="434340">
                <a:tc>
                  <a:txBody>
                    <a:bodyPr/>
                    <a:lstStyle/>
                    <a:p>
                      <a:r>
                        <a:rPr lang="en-SG" sz="1200" dirty="0"/>
                        <a:t>CATEGORY</a:t>
                      </a:r>
                    </a:p>
                  </a:txBody>
                  <a:tcPr marL="68580" marR="68580" marT="34290" marB="34290"/>
                </a:tc>
                <a:tc>
                  <a:txBody>
                    <a:bodyPr/>
                    <a:lstStyle/>
                    <a:p>
                      <a:r>
                        <a:rPr lang="en-SG" sz="1200" dirty="0"/>
                        <a:t>TASK</a:t>
                      </a:r>
                    </a:p>
                  </a:txBody>
                  <a:tcPr marL="68580" marR="68580" marT="34290" marB="34290"/>
                </a:tc>
                <a:tc>
                  <a:txBody>
                    <a:bodyPr/>
                    <a:lstStyle/>
                    <a:p>
                      <a:r>
                        <a:rPr lang="en-SG" sz="1200" dirty="0"/>
                        <a:t>TYPE</a:t>
                      </a:r>
                    </a:p>
                  </a:txBody>
                  <a:tcPr marL="68580" marR="68580" marT="34290" marB="34290"/>
                </a:tc>
                <a:tc>
                  <a:txBody>
                    <a:bodyPr/>
                    <a:lstStyle/>
                    <a:p>
                      <a:r>
                        <a:rPr lang="en-SG" sz="1200" dirty="0"/>
                        <a:t>START</a:t>
                      </a:r>
                      <a:r>
                        <a:rPr lang="en-SG" sz="1200" baseline="0" dirty="0"/>
                        <a:t> DATE</a:t>
                      </a:r>
                      <a:endParaRPr lang="en-SG" sz="1200" dirty="0"/>
                    </a:p>
                  </a:txBody>
                  <a:tcPr marL="68580" marR="68580" marT="34290" marB="34290"/>
                </a:tc>
                <a:tc>
                  <a:txBody>
                    <a:bodyPr/>
                    <a:lstStyle/>
                    <a:p>
                      <a:r>
                        <a:rPr lang="en-SG" sz="1200" dirty="0"/>
                        <a:t>END</a:t>
                      </a:r>
                      <a:r>
                        <a:rPr lang="en-SG" sz="1200" baseline="0" dirty="0"/>
                        <a:t> DATE</a:t>
                      </a:r>
                      <a:endParaRPr lang="en-SG" sz="1200" dirty="0"/>
                    </a:p>
                  </a:txBody>
                  <a:tcPr marL="68580" marR="68580" marT="34290" marB="34290"/>
                </a:tc>
                <a:tc>
                  <a:txBody>
                    <a:bodyPr/>
                    <a:lstStyle/>
                    <a:p>
                      <a:r>
                        <a:rPr lang="en-SG" sz="1200" dirty="0"/>
                        <a:t>ASSIGNED</a:t>
                      </a:r>
                      <a:r>
                        <a:rPr lang="en-SG" sz="1200" baseline="0" dirty="0"/>
                        <a:t> TO</a:t>
                      </a:r>
                      <a:endParaRPr lang="en-SG" sz="1200" dirty="0"/>
                    </a:p>
                  </a:txBody>
                  <a:tcPr marL="68580" marR="68580" marT="34290" marB="34290"/>
                </a:tc>
                <a:tc>
                  <a:txBody>
                    <a:bodyPr/>
                    <a:lstStyle/>
                    <a:p>
                      <a:r>
                        <a:rPr lang="en-SG" sz="1200" dirty="0"/>
                        <a:t>COMPLETED</a:t>
                      </a:r>
                    </a:p>
                  </a:txBody>
                  <a:tcPr marL="68580" marR="68580" marT="34290" marB="34290"/>
                </a:tc>
                <a:extLst>
                  <a:ext uri="{0D108BD9-81ED-4DB2-BD59-A6C34878D82A}">
                    <a16:rowId xmlns:a16="http://schemas.microsoft.com/office/drawing/2014/main" val="10000"/>
                  </a:ext>
                </a:extLst>
              </a:tr>
              <a:tr h="434340">
                <a:tc>
                  <a:txBody>
                    <a:bodyPr/>
                    <a:lstStyle/>
                    <a:p>
                      <a:r>
                        <a:rPr lang="en-SG" sz="1200" dirty="0"/>
                        <a:t>Review</a:t>
                      </a:r>
                    </a:p>
                  </a:txBody>
                  <a:tcPr marL="68580" marR="68580" marT="34290" marB="34290"/>
                </a:tc>
                <a:tc>
                  <a:txBody>
                    <a:bodyPr/>
                    <a:lstStyle/>
                    <a:p>
                      <a:r>
                        <a:rPr lang="en-US" sz="1200" dirty="0"/>
                        <a:t>PM Handover/Takeover (review past iteration feedback)</a:t>
                      </a:r>
                    </a:p>
                  </a:txBody>
                  <a:tcPr marL="68580" marR="68580" marT="34290" marB="34290"/>
                </a:tc>
                <a:tc>
                  <a:txBody>
                    <a:bodyPr/>
                    <a:lstStyle/>
                    <a:p>
                      <a:r>
                        <a:rPr lang="en-SG" sz="1200" dirty="0"/>
                        <a:t>NP</a:t>
                      </a:r>
                    </a:p>
                  </a:txBody>
                  <a:tcPr marL="68580" marR="68580" marT="34290" marB="34290"/>
                </a:tc>
                <a:tc>
                  <a:txBody>
                    <a:bodyPr/>
                    <a:lstStyle/>
                    <a:p>
                      <a:r>
                        <a:rPr lang="en-SG" sz="1200" i="0" kern="1200" dirty="0">
                          <a:solidFill>
                            <a:schemeClr val="dk1"/>
                          </a:solidFill>
                          <a:effectLst/>
                          <a:latin typeface="+mn-lt"/>
                          <a:ea typeface="+mn-ea"/>
                          <a:cs typeface="+mn-cs"/>
                        </a:rPr>
                        <a:t>12/09/17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12/09/17</a:t>
                      </a:r>
                      <a:endParaRPr lang="en-SG" sz="1200" dirty="0"/>
                    </a:p>
                  </a:txBody>
                  <a:tcPr marL="68580" marR="68580" marT="34290" marB="34290"/>
                </a:tc>
                <a:tc>
                  <a:txBody>
                    <a:bodyPr/>
                    <a:lstStyle/>
                    <a:p>
                      <a:r>
                        <a:rPr lang="en-SG" sz="1200" dirty="0"/>
                        <a:t>Everyone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1"/>
                  </a:ext>
                </a:extLst>
              </a:tr>
              <a:tr h="480060">
                <a:tc>
                  <a:txBody>
                    <a:bodyPr/>
                    <a:lstStyle/>
                    <a:p>
                      <a:r>
                        <a:rPr lang="en-SG" sz="1200" dirty="0"/>
                        <a:t>Programming</a:t>
                      </a:r>
                    </a:p>
                  </a:txBody>
                  <a:tcPr marL="68580" marR="68580" marT="34290" marB="34290"/>
                </a:tc>
                <a:tc>
                  <a:txBody>
                    <a:bodyPr/>
                    <a:lstStyle/>
                    <a:p>
                      <a:r>
                        <a:rPr lang="en-US" sz="1200" dirty="0"/>
                        <a:t>Pair Programming - Program Login function</a:t>
                      </a:r>
                    </a:p>
                  </a:txBody>
                  <a:tcPr marL="68580" marR="68580" marT="34290" marB="34290"/>
                </a:tc>
                <a:tc>
                  <a:txBody>
                    <a:bodyPr/>
                    <a:lstStyle/>
                    <a:p>
                      <a:r>
                        <a:rPr lang="en-SG" sz="1200" dirty="0"/>
                        <a:t>P</a:t>
                      </a:r>
                    </a:p>
                  </a:txBody>
                  <a:tcPr marL="68580" marR="68580" marT="34290" marB="34290"/>
                </a:tc>
                <a:tc>
                  <a:txBody>
                    <a:bodyPr/>
                    <a:lstStyle/>
                    <a:p>
                      <a:r>
                        <a:rPr lang="en-SG" sz="1200" i="0" kern="1200" dirty="0">
                          <a:solidFill>
                            <a:schemeClr val="dk1"/>
                          </a:solidFill>
                          <a:effectLst/>
                          <a:latin typeface="+mn-lt"/>
                          <a:ea typeface="+mn-ea"/>
                          <a:cs typeface="+mn-cs"/>
                        </a:rPr>
                        <a:t>15/09/17</a:t>
                      </a:r>
                      <a:br>
                        <a:rPr lang="en-SG" sz="1200" i="0" kern="1200" dirty="0">
                          <a:solidFill>
                            <a:schemeClr val="dk1"/>
                          </a:solidFill>
                          <a:effectLst/>
                          <a:latin typeface="+mn-lt"/>
                          <a:ea typeface="+mn-ea"/>
                          <a:cs typeface="+mn-cs"/>
                        </a:rPr>
                      </a:b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15/09/17</a:t>
                      </a:r>
                      <a:br>
                        <a:rPr lang="en-SG" sz="1200" i="0" kern="1200" dirty="0">
                          <a:solidFill>
                            <a:schemeClr val="dk1"/>
                          </a:solidFill>
                          <a:effectLst/>
                          <a:latin typeface="+mn-lt"/>
                          <a:ea typeface="+mn-ea"/>
                          <a:cs typeface="+mn-cs"/>
                        </a:rPr>
                      </a:br>
                      <a:endParaRPr lang="en-SG" sz="1200" dirty="0"/>
                    </a:p>
                  </a:txBody>
                  <a:tcPr marL="68580" marR="68580" marT="34290" marB="34290"/>
                </a:tc>
                <a:tc>
                  <a:txBody>
                    <a:bodyPr/>
                    <a:lstStyle/>
                    <a:p>
                      <a:r>
                        <a:rPr lang="en-SG" sz="1200" dirty="0"/>
                        <a:t>Gerald </a:t>
                      </a:r>
                    </a:p>
                    <a:p>
                      <a:r>
                        <a:rPr lang="en-SG" sz="1200" dirty="0"/>
                        <a:t>Shen Ying</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2"/>
                  </a:ext>
                </a:extLst>
              </a:tr>
              <a:tr h="434340">
                <a:tc>
                  <a:txBody>
                    <a:bodyPr/>
                    <a:lstStyle/>
                    <a:p>
                      <a:r>
                        <a:rPr lang="en-SG" sz="1200" dirty="0"/>
                        <a:t>Review</a:t>
                      </a:r>
                    </a:p>
                  </a:txBody>
                  <a:tcPr marL="68580" marR="68580" marT="34290" marB="34290"/>
                </a:tc>
                <a:tc>
                  <a:txBody>
                    <a:bodyPr/>
                    <a:lstStyle/>
                    <a:p>
                      <a:r>
                        <a:rPr lang="en-US" sz="1200" b="0" i="0" kern="1200" dirty="0">
                          <a:solidFill>
                            <a:schemeClr val="dk1"/>
                          </a:solidFill>
                          <a:effectLst/>
                          <a:latin typeface="+mn-lt"/>
                          <a:ea typeface="+mn-ea"/>
                          <a:cs typeface="+mn-cs"/>
                        </a:rPr>
                        <a:t>Group Meeting - Review Login function, plan schedule for PP</a:t>
                      </a:r>
                      <a:endParaRPr lang="en-SG" sz="1200" dirty="0"/>
                    </a:p>
                  </a:txBody>
                  <a:tcPr marL="68580" marR="68580" marT="34290" marB="34290"/>
                </a:tc>
                <a:tc>
                  <a:txBody>
                    <a:bodyPr/>
                    <a:lstStyle/>
                    <a:p>
                      <a:r>
                        <a:rPr lang="en-SG" sz="1200" dirty="0"/>
                        <a:t>NP</a:t>
                      </a:r>
                    </a:p>
                  </a:txBody>
                  <a:tcPr marL="68580" marR="68580" marT="34290" marB="34290"/>
                </a:tc>
                <a:tc>
                  <a:txBody>
                    <a:bodyPr/>
                    <a:lstStyle/>
                    <a:p>
                      <a:r>
                        <a:rPr lang="en-SG" sz="1200" i="0" kern="1200" dirty="0">
                          <a:solidFill>
                            <a:schemeClr val="dk1"/>
                          </a:solidFill>
                          <a:effectLst/>
                          <a:latin typeface="+mn-lt"/>
                          <a:ea typeface="+mn-ea"/>
                          <a:cs typeface="+mn-cs"/>
                        </a:rPr>
                        <a:t>19/09/17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19/09/17</a:t>
                      </a:r>
                      <a:endParaRPr lang="en-SG" sz="1200" dirty="0"/>
                    </a:p>
                  </a:txBody>
                  <a:tcPr marL="68580" marR="68580" marT="34290" marB="34290"/>
                </a:tc>
                <a:tc>
                  <a:txBody>
                    <a:bodyPr/>
                    <a:lstStyle/>
                    <a:p>
                      <a:r>
                        <a:rPr lang="en-SG" sz="1200" dirty="0"/>
                        <a:t>Everyone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3"/>
                  </a:ext>
                </a:extLst>
              </a:tr>
              <a:tr h="617220">
                <a:tc>
                  <a:txBody>
                    <a:bodyPr/>
                    <a:lstStyle/>
                    <a:p>
                      <a:r>
                        <a:rPr lang="en-SG" sz="1200" dirty="0"/>
                        <a:t>Programming</a:t>
                      </a:r>
                    </a:p>
                  </a:txBody>
                  <a:tcPr marL="68580" marR="68580" marT="34290" marB="34290"/>
                </a:tc>
                <a:tc>
                  <a:txBody>
                    <a:bodyPr/>
                    <a:lstStyle/>
                    <a:p>
                      <a:r>
                        <a:rPr lang="en-US" sz="1200" b="0" i="0" kern="1200" dirty="0">
                          <a:solidFill>
                            <a:schemeClr val="dk1"/>
                          </a:solidFill>
                          <a:effectLst/>
                          <a:latin typeface="+mn-lt"/>
                          <a:ea typeface="+mn-ea"/>
                          <a:cs typeface="+mn-cs"/>
                        </a:rPr>
                        <a:t>Pair Programming - Program Basic Location Report (Breakdown by Year and Gender)</a:t>
                      </a:r>
                      <a:endParaRPr lang="en-SG" sz="1200" dirty="0"/>
                    </a:p>
                  </a:txBody>
                  <a:tcPr marL="68580" marR="68580" marT="34290" marB="34290"/>
                </a:tc>
                <a:tc>
                  <a:txBody>
                    <a:bodyPr/>
                    <a:lstStyle/>
                    <a:p>
                      <a:r>
                        <a:rPr lang="en-SG" sz="1200" dirty="0"/>
                        <a:t>P</a:t>
                      </a:r>
                    </a:p>
                  </a:txBody>
                  <a:tcPr marL="68580" marR="68580" marT="34290" marB="34290"/>
                </a:tc>
                <a:tc>
                  <a:txBody>
                    <a:bodyPr/>
                    <a:lstStyle/>
                    <a:p>
                      <a:r>
                        <a:rPr lang="en-SG" sz="1200" i="0" kern="1200" dirty="0">
                          <a:solidFill>
                            <a:schemeClr val="dk1"/>
                          </a:solidFill>
                          <a:effectLst/>
                          <a:latin typeface="+mn-lt"/>
                          <a:ea typeface="+mn-ea"/>
                          <a:cs typeface="+mn-cs"/>
                        </a:rPr>
                        <a:t>19/09/17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19/09/17</a:t>
                      </a:r>
                      <a:endParaRPr lang="en-SG" sz="1200" dirty="0"/>
                    </a:p>
                  </a:txBody>
                  <a:tcPr marL="68580" marR="68580" marT="34290" marB="34290"/>
                </a:tc>
                <a:tc>
                  <a:txBody>
                    <a:bodyPr/>
                    <a:lstStyle/>
                    <a:p>
                      <a:r>
                        <a:rPr lang="en-SG" sz="1200" dirty="0" err="1"/>
                        <a:t>Yat</a:t>
                      </a:r>
                      <a:endParaRPr lang="en-SG" sz="1200" dirty="0"/>
                    </a:p>
                    <a:p>
                      <a:r>
                        <a:rPr lang="en-SG" sz="1200" dirty="0"/>
                        <a:t>Denise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4"/>
                  </a:ext>
                </a:extLst>
              </a:tr>
              <a:tr h="274320">
                <a:tc>
                  <a:txBody>
                    <a:bodyPr/>
                    <a:lstStyle/>
                    <a:p>
                      <a:r>
                        <a:rPr lang="en-SG" sz="1200" dirty="0"/>
                        <a:t>Testing</a:t>
                      </a:r>
                    </a:p>
                  </a:txBody>
                  <a:tcPr marL="68580" marR="68580" marT="34290" marB="34290"/>
                </a:tc>
                <a:tc>
                  <a:txBody>
                    <a:bodyPr/>
                    <a:lstStyle/>
                    <a:p>
                      <a:r>
                        <a:rPr lang="en-US" sz="1200" b="0" i="0" kern="1200" dirty="0">
                          <a:solidFill>
                            <a:schemeClr val="dk1"/>
                          </a:solidFill>
                          <a:effectLst/>
                          <a:latin typeface="+mn-lt"/>
                          <a:ea typeface="+mn-ea"/>
                          <a:cs typeface="+mn-cs"/>
                        </a:rPr>
                        <a:t>Create test cases for Login Function</a:t>
                      </a:r>
                      <a:endParaRPr lang="en-SG" sz="1200" dirty="0"/>
                    </a:p>
                  </a:txBody>
                  <a:tcPr marL="68580" marR="68580" marT="34290" marB="34290"/>
                </a:tc>
                <a:tc>
                  <a:txBody>
                    <a:bodyPr/>
                    <a:lstStyle/>
                    <a:p>
                      <a:r>
                        <a:rPr lang="en-SG" sz="1200" dirty="0"/>
                        <a:t>NP</a:t>
                      </a:r>
                    </a:p>
                  </a:txBody>
                  <a:tcPr marL="68580" marR="68580" marT="34290" marB="34290"/>
                </a:tc>
                <a:tc>
                  <a:txBody>
                    <a:bodyPr/>
                    <a:lstStyle/>
                    <a:p>
                      <a:r>
                        <a:rPr lang="en-SG" sz="1200" i="0" kern="1200" dirty="0">
                          <a:solidFill>
                            <a:schemeClr val="dk1"/>
                          </a:solidFill>
                          <a:effectLst/>
                          <a:latin typeface="+mn-lt"/>
                          <a:ea typeface="+mn-ea"/>
                          <a:cs typeface="+mn-cs"/>
                        </a:rPr>
                        <a:t>19/09/17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19/09/17</a:t>
                      </a:r>
                      <a:endParaRPr lang="en-SG" sz="1200" dirty="0"/>
                    </a:p>
                  </a:txBody>
                  <a:tcPr marL="68580" marR="68580" marT="34290" marB="34290"/>
                </a:tc>
                <a:tc>
                  <a:txBody>
                    <a:bodyPr/>
                    <a:lstStyle/>
                    <a:p>
                      <a:r>
                        <a:rPr lang="en-SG" sz="1200" dirty="0"/>
                        <a:t>Wei </a:t>
                      </a:r>
                      <a:r>
                        <a:rPr lang="en-SG" sz="1200" dirty="0" err="1"/>
                        <a:t>Kiat</a:t>
                      </a:r>
                      <a:endParaRPr lang="en-SG" sz="1200" dirty="0"/>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5"/>
                  </a:ext>
                </a:extLst>
              </a:tr>
              <a:tr h="274320">
                <a:tc>
                  <a:txBody>
                    <a:bodyPr/>
                    <a:lstStyle/>
                    <a:p>
                      <a:r>
                        <a:rPr lang="en-SG" sz="1200" dirty="0"/>
                        <a:t>Testing</a:t>
                      </a:r>
                    </a:p>
                  </a:txBody>
                  <a:tcPr marL="68580" marR="68580" marT="34290" marB="34290"/>
                </a:tc>
                <a:tc>
                  <a:txBody>
                    <a:bodyPr/>
                    <a:lstStyle/>
                    <a:p>
                      <a:r>
                        <a:rPr lang="en-SG" sz="1200" b="0" i="0" kern="1200" dirty="0">
                          <a:solidFill>
                            <a:schemeClr val="dk1"/>
                          </a:solidFill>
                          <a:effectLst/>
                          <a:latin typeface="+mn-lt"/>
                          <a:ea typeface="+mn-ea"/>
                          <a:cs typeface="+mn-cs"/>
                        </a:rPr>
                        <a:t>Testing for Login Function</a:t>
                      </a:r>
                      <a:endParaRPr lang="en-SG" sz="1200" dirty="0"/>
                    </a:p>
                  </a:txBody>
                  <a:tcPr marL="68580" marR="68580" marT="34290" marB="34290"/>
                </a:tc>
                <a:tc>
                  <a:txBody>
                    <a:bodyPr/>
                    <a:lstStyle/>
                    <a:p>
                      <a:r>
                        <a:rPr lang="en-SG" sz="1200" dirty="0"/>
                        <a:t>NP</a:t>
                      </a:r>
                    </a:p>
                  </a:txBody>
                  <a:tcPr marL="68580" marR="68580" marT="34290" marB="34290"/>
                </a:tc>
                <a:tc>
                  <a:txBody>
                    <a:bodyPr/>
                    <a:lstStyle/>
                    <a:p>
                      <a:r>
                        <a:rPr lang="en-SG" sz="1200" i="0" kern="1200" dirty="0">
                          <a:solidFill>
                            <a:schemeClr val="dk1"/>
                          </a:solidFill>
                          <a:effectLst/>
                          <a:latin typeface="+mn-lt"/>
                          <a:ea typeface="+mn-ea"/>
                          <a:cs typeface="+mn-cs"/>
                        </a:rPr>
                        <a:t>19/09/17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19/09/17</a:t>
                      </a:r>
                      <a:endParaRPr lang="en-SG" sz="1200" dirty="0"/>
                    </a:p>
                  </a:txBody>
                  <a:tcPr marL="68580" marR="68580" marT="34290" marB="34290"/>
                </a:tc>
                <a:tc>
                  <a:txBody>
                    <a:bodyPr/>
                    <a:lstStyle/>
                    <a:p>
                      <a:r>
                        <a:rPr lang="en-SG" sz="1200" dirty="0"/>
                        <a:t>Wei </a:t>
                      </a:r>
                      <a:r>
                        <a:rPr lang="en-SG" sz="1200" dirty="0" err="1"/>
                        <a:t>Kiat</a:t>
                      </a:r>
                      <a:endParaRPr lang="en-SG" sz="1200" dirty="0"/>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6"/>
                  </a:ext>
                </a:extLst>
              </a:tr>
              <a:tr h="274320">
                <a:tc>
                  <a:txBody>
                    <a:bodyPr/>
                    <a:lstStyle/>
                    <a:p>
                      <a:r>
                        <a:rPr lang="en-SG" sz="1200" dirty="0"/>
                        <a:t>Meeting</a:t>
                      </a:r>
                    </a:p>
                  </a:txBody>
                  <a:tcPr marL="68580" marR="68580" marT="34290" marB="34290"/>
                </a:tc>
                <a:tc>
                  <a:txBody>
                    <a:bodyPr/>
                    <a:lstStyle/>
                    <a:p>
                      <a:r>
                        <a:rPr lang="en-SG" sz="1200" b="0" i="0" kern="1200" dirty="0">
                          <a:solidFill>
                            <a:schemeClr val="dk1"/>
                          </a:solidFill>
                          <a:effectLst/>
                          <a:latin typeface="+mn-lt"/>
                          <a:ea typeface="+mn-ea"/>
                          <a:cs typeface="+mn-cs"/>
                        </a:rPr>
                        <a:t>Meeting Minutes Documentation</a:t>
                      </a:r>
                    </a:p>
                  </a:txBody>
                  <a:tcPr marL="68580" marR="68580" marT="34290" marB="34290"/>
                </a:tc>
                <a:tc>
                  <a:txBody>
                    <a:bodyPr/>
                    <a:lstStyle/>
                    <a:p>
                      <a:r>
                        <a:rPr lang="en-SG" sz="1200" dirty="0"/>
                        <a:t>NP</a:t>
                      </a:r>
                    </a:p>
                  </a:txBody>
                  <a:tcPr marL="68580" marR="68580" marT="34290" marB="34290"/>
                </a:tc>
                <a:tc>
                  <a:txBody>
                    <a:bodyPr/>
                    <a:lstStyle/>
                    <a:p>
                      <a:r>
                        <a:rPr lang="en-SG" sz="1200" i="0" kern="1200" dirty="0">
                          <a:solidFill>
                            <a:schemeClr val="dk1"/>
                          </a:solidFill>
                          <a:effectLst/>
                          <a:latin typeface="+mn-lt"/>
                          <a:ea typeface="+mn-ea"/>
                          <a:cs typeface="+mn-cs"/>
                        </a:rPr>
                        <a:t>19/09/17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19/09/17</a:t>
                      </a:r>
                      <a:endParaRPr lang="en-SG" sz="1200" dirty="0"/>
                    </a:p>
                  </a:txBody>
                  <a:tcPr marL="68580" marR="68580" marT="34290" marB="34290"/>
                </a:tc>
                <a:tc>
                  <a:txBody>
                    <a:bodyPr/>
                    <a:lstStyle/>
                    <a:p>
                      <a:r>
                        <a:rPr lang="en-SG" sz="1200" dirty="0"/>
                        <a:t>Everyone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007"/>
                  </a:ext>
                </a:extLst>
              </a:tr>
              <a:tr h="617220">
                <a:tc>
                  <a:txBody>
                    <a:bodyPr/>
                    <a:lstStyle/>
                    <a:p>
                      <a:r>
                        <a:rPr lang="en-SG" sz="1200" dirty="0"/>
                        <a:t>Programming</a:t>
                      </a:r>
                    </a:p>
                  </a:txBody>
                  <a:tcPr marL="68580" marR="68580" marT="34290" marB="34290"/>
                </a:tc>
                <a:tc>
                  <a:txBody>
                    <a:bodyPr/>
                    <a:lstStyle/>
                    <a:p>
                      <a:r>
                        <a:rPr lang="en-US" sz="1200" b="0" i="0" kern="1200" dirty="0">
                          <a:solidFill>
                            <a:schemeClr val="dk1"/>
                          </a:solidFill>
                          <a:effectLst/>
                          <a:latin typeface="+mn-lt"/>
                          <a:ea typeface="+mn-ea"/>
                          <a:cs typeface="+mn-cs"/>
                        </a:rPr>
                        <a:t>Pair Programming - Program Basic Location Report (Breakdown by Year and Gender)</a:t>
                      </a:r>
                      <a:endParaRPr lang="en-SG" sz="1200" b="0" i="0" kern="1200" dirty="0">
                        <a:solidFill>
                          <a:schemeClr val="dk1"/>
                        </a:solidFill>
                        <a:effectLst/>
                        <a:latin typeface="+mn-lt"/>
                        <a:ea typeface="+mn-ea"/>
                        <a:cs typeface="+mn-cs"/>
                      </a:endParaRPr>
                    </a:p>
                  </a:txBody>
                  <a:tcPr marL="68580" marR="68580" marT="34290" marB="34290"/>
                </a:tc>
                <a:tc>
                  <a:txBody>
                    <a:bodyPr/>
                    <a:lstStyle/>
                    <a:p>
                      <a:r>
                        <a:rPr lang="en-SG" sz="1200" dirty="0"/>
                        <a:t>P</a:t>
                      </a:r>
                    </a:p>
                  </a:txBody>
                  <a:tcPr marL="68580" marR="68580" marT="34290" marB="34290"/>
                </a:tc>
                <a:tc>
                  <a:txBody>
                    <a:bodyPr/>
                    <a:lstStyle/>
                    <a:p>
                      <a:r>
                        <a:rPr lang="en-SG" sz="1200" i="0" kern="1200" dirty="0">
                          <a:solidFill>
                            <a:schemeClr val="dk1"/>
                          </a:solidFill>
                          <a:effectLst/>
                          <a:latin typeface="+mn-lt"/>
                          <a:ea typeface="+mn-ea"/>
                          <a:cs typeface="+mn-cs"/>
                        </a:rPr>
                        <a:t>21/09/17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21/09/17</a:t>
                      </a:r>
                      <a:endParaRPr lang="en-SG" sz="1200" dirty="0"/>
                    </a:p>
                  </a:txBody>
                  <a:tcPr marL="68580" marR="68580" marT="34290" marB="34290"/>
                </a:tc>
                <a:tc>
                  <a:txBody>
                    <a:bodyPr/>
                    <a:lstStyle/>
                    <a:p>
                      <a:r>
                        <a:rPr lang="en-SG" sz="1200" dirty="0" err="1"/>
                        <a:t>Yat</a:t>
                      </a:r>
                      <a:endParaRPr lang="en-SG" sz="1200" dirty="0"/>
                    </a:p>
                    <a:p>
                      <a:r>
                        <a:rPr lang="en-SG" sz="1200" dirty="0"/>
                        <a:t>Denise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3030639841"/>
                  </a:ext>
                </a:extLst>
              </a:tr>
              <a:tr h="800100">
                <a:tc>
                  <a:txBody>
                    <a:bodyPr/>
                    <a:lstStyle/>
                    <a:p>
                      <a:r>
                        <a:rPr lang="en-SG" sz="1200" dirty="0"/>
                        <a:t>Programming</a:t>
                      </a:r>
                    </a:p>
                  </a:txBody>
                  <a:tcPr marL="68580" marR="68580" marT="34290" marB="34290"/>
                </a:tc>
                <a:tc>
                  <a:txBody>
                    <a:bodyPr/>
                    <a:lstStyle/>
                    <a:p>
                      <a:r>
                        <a:rPr lang="en-US" sz="1200" b="0" i="0" kern="1200" dirty="0">
                          <a:solidFill>
                            <a:schemeClr val="dk1"/>
                          </a:solidFill>
                          <a:effectLst/>
                          <a:latin typeface="+mn-lt"/>
                          <a:ea typeface="+mn-ea"/>
                          <a:cs typeface="+mn-cs"/>
                        </a:rPr>
                        <a:t>Pair Programming - First Session: Starting on Bootstrap (Unzipping of files, uploading files to server and creating the database from the file)</a:t>
                      </a:r>
                      <a:endParaRPr lang="en-SG" sz="1200" b="0" i="0" kern="1200" dirty="0">
                        <a:solidFill>
                          <a:schemeClr val="dk1"/>
                        </a:solidFill>
                        <a:effectLst/>
                        <a:latin typeface="+mn-lt"/>
                        <a:ea typeface="+mn-ea"/>
                        <a:cs typeface="+mn-cs"/>
                      </a:endParaRPr>
                    </a:p>
                  </a:txBody>
                  <a:tcPr marL="68580" marR="68580" marT="34290" marB="34290"/>
                </a:tc>
                <a:tc>
                  <a:txBody>
                    <a:bodyPr/>
                    <a:lstStyle/>
                    <a:p>
                      <a:r>
                        <a:rPr lang="en-SG" sz="1200" dirty="0"/>
                        <a:t>P</a:t>
                      </a:r>
                    </a:p>
                  </a:txBody>
                  <a:tcPr marL="68580" marR="68580" marT="34290" marB="34290"/>
                </a:tc>
                <a:tc>
                  <a:txBody>
                    <a:bodyPr/>
                    <a:lstStyle/>
                    <a:p>
                      <a:r>
                        <a:rPr lang="en-SG" sz="1200" i="0" kern="1200" dirty="0">
                          <a:solidFill>
                            <a:schemeClr val="dk1"/>
                          </a:solidFill>
                          <a:effectLst/>
                          <a:latin typeface="+mn-lt"/>
                          <a:ea typeface="+mn-ea"/>
                          <a:cs typeface="+mn-cs"/>
                        </a:rPr>
                        <a:t>23/09/17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23/09/17</a:t>
                      </a:r>
                      <a:br>
                        <a:rPr lang="en-SG" sz="1200" i="0" kern="1200" dirty="0">
                          <a:solidFill>
                            <a:schemeClr val="dk1"/>
                          </a:solidFill>
                          <a:effectLst/>
                          <a:latin typeface="+mn-lt"/>
                          <a:ea typeface="+mn-ea"/>
                          <a:cs typeface="+mn-cs"/>
                        </a:rPr>
                      </a:br>
                      <a:endParaRPr lang="en-SG" sz="1200" dirty="0"/>
                    </a:p>
                  </a:txBody>
                  <a:tcPr marL="68580" marR="68580" marT="34290" marB="34290"/>
                </a:tc>
                <a:tc>
                  <a:txBody>
                    <a:bodyPr/>
                    <a:lstStyle/>
                    <a:p>
                      <a:r>
                        <a:rPr lang="en-SG" sz="1200" dirty="0"/>
                        <a:t>Shen Ying</a:t>
                      </a:r>
                    </a:p>
                    <a:p>
                      <a:r>
                        <a:rPr lang="en-SG" sz="1200" dirty="0"/>
                        <a:t>Gerald</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841928520"/>
                  </a:ext>
                </a:extLst>
              </a:tr>
            </a:tbl>
          </a:graphicData>
        </a:graphic>
      </p:graphicFrame>
      <p:pic>
        <p:nvPicPr>
          <p:cNvPr id="3" name="Picture 2">
            <a:extLst>
              <a:ext uri="{FF2B5EF4-FFF2-40B4-BE49-F238E27FC236}">
                <a16:creationId xmlns:a16="http://schemas.microsoft.com/office/drawing/2014/main" id="{4F8ACED5-8464-4639-8E2F-AAB6534D771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1058" y="2441330"/>
            <a:ext cx="327458" cy="327458"/>
          </a:xfrm>
          <a:prstGeom prst="rect">
            <a:avLst/>
          </a:prstGeom>
        </p:spPr>
      </p:pic>
      <p:pic>
        <p:nvPicPr>
          <p:cNvPr id="5" name="Picture 4">
            <a:extLst>
              <a:ext uri="{FF2B5EF4-FFF2-40B4-BE49-F238E27FC236}">
                <a16:creationId xmlns:a16="http://schemas.microsoft.com/office/drawing/2014/main" id="{3ED3795F-6539-45E2-BC1D-6A644BB2158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1058" y="2902181"/>
            <a:ext cx="327458" cy="327458"/>
          </a:xfrm>
          <a:prstGeom prst="rect">
            <a:avLst/>
          </a:prstGeom>
        </p:spPr>
      </p:pic>
      <p:pic>
        <p:nvPicPr>
          <p:cNvPr id="6" name="Picture 5">
            <a:extLst>
              <a:ext uri="{FF2B5EF4-FFF2-40B4-BE49-F238E27FC236}">
                <a16:creationId xmlns:a16="http://schemas.microsoft.com/office/drawing/2014/main" id="{8E885EC4-EBFC-41EE-B16A-0FD693B5B4F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1058" y="3356147"/>
            <a:ext cx="327458" cy="327458"/>
          </a:xfrm>
          <a:prstGeom prst="rect">
            <a:avLst/>
          </a:prstGeom>
        </p:spPr>
      </p:pic>
      <p:pic>
        <p:nvPicPr>
          <p:cNvPr id="7" name="Picture 6">
            <a:extLst>
              <a:ext uri="{FF2B5EF4-FFF2-40B4-BE49-F238E27FC236}">
                <a16:creationId xmlns:a16="http://schemas.microsoft.com/office/drawing/2014/main" id="{B4302093-67F0-4A19-BF0B-135696B2F4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1058" y="3843924"/>
            <a:ext cx="327458" cy="327458"/>
          </a:xfrm>
          <a:prstGeom prst="rect">
            <a:avLst/>
          </a:prstGeom>
        </p:spPr>
      </p:pic>
      <p:pic>
        <p:nvPicPr>
          <p:cNvPr id="8" name="Picture 7">
            <a:extLst>
              <a:ext uri="{FF2B5EF4-FFF2-40B4-BE49-F238E27FC236}">
                <a16:creationId xmlns:a16="http://schemas.microsoft.com/office/drawing/2014/main" id="{5545AA7F-CEB4-497E-8B4A-7C87A6FC771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1058" y="4392485"/>
            <a:ext cx="327458" cy="327458"/>
          </a:xfrm>
          <a:prstGeom prst="rect">
            <a:avLst/>
          </a:prstGeom>
        </p:spPr>
      </p:pic>
      <p:pic>
        <p:nvPicPr>
          <p:cNvPr id="9" name="Picture 8">
            <a:extLst>
              <a:ext uri="{FF2B5EF4-FFF2-40B4-BE49-F238E27FC236}">
                <a16:creationId xmlns:a16="http://schemas.microsoft.com/office/drawing/2014/main" id="{01954178-3A5D-4D57-A2D1-66FC321B302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1058" y="4736767"/>
            <a:ext cx="327458" cy="327458"/>
          </a:xfrm>
          <a:prstGeom prst="rect">
            <a:avLst/>
          </a:prstGeom>
        </p:spPr>
      </p:pic>
      <p:pic>
        <p:nvPicPr>
          <p:cNvPr id="10" name="Picture 9">
            <a:extLst>
              <a:ext uri="{FF2B5EF4-FFF2-40B4-BE49-F238E27FC236}">
                <a16:creationId xmlns:a16="http://schemas.microsoft.com/office/drawing/2014/main" id="{521918F3-11C9-461C-8B00-071169F2E30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1058" y="5077304"/>
            <a:ext cx="327458" cy="327458"/>
          </a:xfrm>
          <a:prstGeom prst="rect">
            <a:avLst/>
          </a:prstGeom>
        </p:spPr>
      </p:pic>
      <p:pic>
        <p:nvPicPr>
          <p:cNvPr id="11" name="Picture 10">
            <a:extLst>
              <a:ext uri="{FF2B5EF4-FFF2-40B4-BE49-F238E27FC236}">
                <a16:creationId xmlns:a16="http://schemas.microsoft.com/office/drawing/2014/main" id="{8D0CE369-234D-4EE0-80B1-5A64C9337F5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1058" y="5506121"/>
            <a:ext cx="327458" cy="327458"/>
          </a:xfrm>
          <a:prstGeom prst="rect">
            <a:avLst/>
          </a:prstGeom>
        </p:spPr>
      </p:pic>
      <p:pic>
        <p:nvPicPr>
          <p:cNvPr id="12" name="Picture 11">
            <a:extLst>
              <a:ext uri="{FF2B5EF4-FFF2-40B4-BE49-F238E27FC236}">
                <a16:creationId xmlns:a16="http://schemas.microsoft.com/office/drawing/2014/main" id="{C07FA612-2568-4C23-88A7-8A7A7150904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91058" y="6200165"/>
            <a:ext cx="327458" cy="327458"/>
          </a:xfrm>
          <a:prstGeom prst="rect">
            <a:avLst/>
          </a:prstGeom>
        </p:spPr>
      </p:pic>
      <p:sp>
        <p:nvSpPr>
          <p:cNvPr id="2" name="Title 1">
            <a:extLst>
              <a:ext uri="{FF2B5EF4-FFF2-40B4-BE49-F238E27FC236}">
                <a16:creationId xmlns:a16="http://schemas.microsoft.com/office/drawing/2014/main" id="{2A34C5E9-D5E4-4BAD-A8B8-0649EE6153AB}"/>
              </a:ext>
            </a:extLst>
          </p:cNvPr>
          <p:cNvSpPr>
            <a:spLocks noGrp="1"/>
          </p:cNvSpPr>
          <p:nvPr>
            <p:ph type="title"/>
          </p:nvPr>
        </p:nvSpPr>
        <p:spPr/>
        <p:txBody>
          <a:bodyPr/>
          <a:lstStyle/>
          <a:p>
            <a:r>
              <a:rPr lang="en-SG" dirty="0"/>
              <a:t>ITERATION 2</a:t>
            </a:r>
            <a:endParaRPr lang="en-US" dirty="0"/>
          </a:p>
        </p:txBody>
      </p:sp>
    </p:spTree>
    <p:extLst>
      <p:ext uri="{BB962C8B-B14F-4D97-AF65-F5344CB8AC3E}">
        <p14:creationId xmlns:p14="http://schemas.microsoft.com/office/powerpoint/2010/main" val="11242535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756626627"/>
              </p:ext>
            </p:extLst>
          </p:nvPr>
        </p:nvGraphicFramePr>
        <p:xfrm>
          <a:off x="441433" y="1967640"/>
          <a:ext cx="8240111" cy="4775064"/>
        </p:xfrm>
        <a:graphic>
          <a:graphicData uri="http://schemas.openxmlformats.org/drawingml/2006/table">
            <a:tbl>
              <a:tblPr firstRow="1" bandRow="1">
                <a:tableStyleId>{5C22544A-7EE6-4342-B048-85BDC9FD1C3A}</a:tableStyleId>
              </a:tblPr>
              <a:tblGrid>
                <a:gridCol w="1110878">
                  <a:extLst>
                    <a:ext uri="{9D8B030D-6E8A-4147-A177-3AD203B41FA5}">
                      <a16:colId xmlns:a16="http://schemas.microsoft.com/office/drawing/2014/main" val="20000"/>
                    </a:ext>
                  </a:extLst>
                </a:gridCol>
                <a:gridCol w="2493765">
                  <a:extLst>
                    <a:ext uri="{9D8B030D-6E8A-4147-A177-3AD203B41FA5}">
                      <a16:colId xmlns:a16="http://schemas.microsoft.com/office/drawing/2014/main" val="20001"/>
                    </a:ext>
                  </a:extLst>
                </a:gridCol>
                <a:gridCol w="625887">
                  <a:extLst>
                    <a:ext uri="{9D8B030D-6E8A-4147-A177-3AD203B41FA5}">
                      <a16:colId xmlns:a16="http://schemas.microsoft.com/office/drawing/2014/main" val="20002"/>
                    </a:ext>
                  </a:extLst>
                </a:gridCol>
                <a:gridCol w="909490">
                  <a:extLst>
                    <a:ext uri="{9D8B030D-6E8A-4147-A177-3AD203B41FA5}">
                      <a16:colId xmlns:a16="http://schemas.microsoft.com/office/drawing/2014/main" val="20003"/>
                    </a:ext>
                  </a:extLst>
                </a:gridCol>
                <a:gridCol w="866791">
                  <a:extLst>
                    <a:ext uri="{9D8B030D-6E8A-4147-A177-3AD203B41FA5}">
                      <a16:colId xmlns:a16="http://schemas.microsoft.com/office/drawing/2014/main" val="20004"/>
                    </a:ext>
                  </a:extLst>
                </a:gridCol>
                <a:gridCol w="1086700">
                  <a:extLst>
                    <a:ext uri="{9D8B030D-6E8A-4147-A177-3AD203B41FA5}">
                      <a16:colId xmlns:a16="http://schemas.microsoft.com/office/drawing/2014/main" val="20005"/>
                    </a:ext>
                  </a:extLst>
                </a:gridCol>
                <a:gridCol w="1146600">
                  <a:extLst>
                    <a:ext uri="{9D8B030D-6E8A-4147-A177-3AD203B41FA5}">
                      <a16:colId xmlns:a16="http://schemas.microsoft.com/office/drawing/2014/main" val="20006"/>
                    </a:ext>
                  </a:extLst>
                </a:gridCol>
              </a:tblGrid>
              <a:tr h="452876">
                <a:tc>
                  <a:txBody>
                    <a:bodyPr/>
                    <a:lstStyle/>
                    <a:p>
                      <a:r>
                        <a:rPr lang="en-SG" sz="1200" dirty="0"/>
                        <a:t>CATEGORY</a:t>
                      </a:r>
                    </a:p>
                  </a:txBody>
                  <a:tcPr marL="68580" marR="68580" marT="34290" marB="34290"/>
                </a:tc>
                <a:tc>
                  <a:txBody>
                    <a:bodyPr/>
                    <a:lstStyle/>
                    <a:p>
                      <a:r>
                        <a:rPr lang="en-SG" sz="1200" dirty="0"/>
                        <a:t>TASK</a:t>
                      </a:r>
                    </a:p>
                  </a:txBody>
                  <a:tcPr marL="68580" marR="68580" marT="34290" marB="34290"/>
                </a:tc>
                <a:tc>
                  <a:txBody>
                    <a:bodyPr/>
                    <a:lstStyle/>
                    <a:p>
                      <a:r>
                        <a:rPr lang="en-SG" sz="1200" dirty="0"/>
                        <a:t>TYPE</a:t>
                      </a:r>
                    </a:p>
                  </a:txBody>
                  <a:tcPr marL="68580" marR="68580" marT="34290" marB="34290"/>
                </a:tc>
                <a:tc>
                  <a:txBody>
                    <a:bodyPr/>
                    <a:lstStyle/>
                    <a:p>
                      <a:r>
                        <a:rPr lang="en-SG" sz="1200" dirty="0"/>
                        <a:t>START</a:t>
                      </a:r>
                      <a:r>
                        <a:rPr lang="en-SG" sz="1200" baseline="0" dirty="0"/>
                        <a:t> DATE</a:t>
                      </a:r>
                      <a:endParaRPr lang="en-SG" sz="1200" dirty="0"/>
                    </a:p>
                  </a:txBody>
                  <a:tcPr marL="68580" marR="68580" marT="34290" marB="34290"/>
                </a:tc>
                <a:tc>
                  <a:txBody>
                    <a:bodyPr/>
                    <a:lstStyle/>
                    <a:p>
                      <a:r>
                        <a:rPr lang="en-SG" sz="1200" dirty="0"/>
                        <a:t>END</a:t>
                      </a:r>
                      <a:r>
                        <a:rPr lang="en-SG" sz="1200" baseline="0" dirty="0"/>
                        <a:t> DATE</a:t>
                      </a:r>
                      <a:endParaRPr lang="en-SG" sz="1200" dirty="0"/>
                    </a:p>
                  </a:txBody>
                  <a:tcPr marL="68580" marR="68580" marT="34290" marB="34290"/>
                </a:tc>
                <a:tc>
                  <a:txBody>
                    <a:bodyPr/>
                    <a:lstStyle/>
                    <a:p>
                      <a:r>
                        <a:rPr lang="en-SG" sz="1200" dirty="0"/>
                        <a:t>ASSIGNED</a:t>
                      </a:r>
                      <a:r>
                        <a:rPr lang="en-SG" sz="1200" baseline="0" dirty="0"/>
                        <a:t> TO</a:t>
                      </a:r>
                      <a:endParaRPr lang="en-SG" sz="1200" dirty="0"/>
                    </a:p>
                  </a:txBody>
                  <a:tcPr marL="68580" marR="68580" marT="34290" marB="34290"/>
                </a:tc>
                <a:tc>
                  <a:txBody>
                    <a:bodyPr/>
                    <a:lstStyle/>
                    <a:p>
                      <a:r>
                        <a:rPr lang="en-SG" sz="1200" dirty="0"/>
                        <a:t>COMPLETED</a:t>
                      </a:r>
                    </a:p>
                  </a:txBody>
                  <a:tcPr marL="68580" marR="68580" marT="34290" marB="34290"/>
                </a:tc>
                <a:extLst>
                  <a:ext uri="{0D108BD9-81ED-4DB2-BD59-A6C34878D82A}">
                    <a16:rowId xmlns:a16="http://schemas.microsoft.com/office/drawing/2014/main" val="10000"/>
                  </a:ext>
                </a:extLst>
              </a:tr>
              <a:tr h="500548">
                <a:tc>
                  <a:txBody>
                    <a:bodyPr/>
                    <a:lstStyle/>
                    <a:p>
                      <a:r>
                        <a:rPr lang="en-SG" sz="1200" dirty="0"/>
                        <a:t>Programming</a:t>
                      </a:r>
                    </a:p>
                  </a:txBody>
                  <a:tcPr marL="68580" marR="68580" marT="34290" marB="34290"/>
                </a:tc>
                <a:tc>
                  <a:txBody>
                    <a:bodyPr/>
                    <a:lstStyle/>
                    <a:p>
                      <a:r>
                        <a:rPr lang="en-US" sz="1200" b="0" i="0" kern="1200" dirty="0">
                          <a:solidFill>
                            <a:schemeClr val="dk1"/>
                          </a:solidFill>
                          <a:effectLst/>
                          <a:latin typeface="+mn-lt"/>
                          <a:ea typeface="+mn-ea"/>
                          <a:cs typeface="+mn-cs"/>
                        </a:rPr>
                        <a:t>Pair Programming - Second Session: Complete Bootstrap with Validation</a:t>
                      </a:r>
                      <a:endParaRPr lang="en-SG" sz="1200" b="0" i="0" kern="1200" dirty="0">
                        <a:solidFill>
                          <a:schemeClr val="dk1"/>
                        </a:solidFill>
                        <a:effectLst/>
                        <a:latin typeface="+mn-lt"/>
                        <a:ea typeface="+mn-ea"/>
                        <a:cs typeface="+mn-cs"/>
                      </a:endParaRPr>
                    </a:p>
                  </a:txBody>
                  <a:tcPr marL="68580" marR="68580" marT="34290" marB="34290"/>
                </a:tc>
                <a:tc>
                  <a:txBody>
                    <a:bodyPr/>
                    <a:lstStyle/>
                    <a:p>
                      <a:r>
                        <a:rPr lang="en-SG" sz="1200" dirty="0"/>
                        <a:t>P</a:t>
                      </a:r>
                    </a:p>
                  </a:txBody>
                  <a:tcPr marL="68580" marR="68580" marT="34290" marB="34290"/>
                </a:tc>
                <a:tc>
                  <a:txBody>
                    <a:bodyPr/>
                    <a:lstStyle/>
                    <a:p>
                      <a:r>
                        <a:rPr lang="de-DE" sz="1200" i="0" kern="1200" dirty="0">
                          <a:solidFill>
                            <a:schemeClr val="dk1"/>
                          </a:solidFill>
                          <a:effectLst/>
                          <a:latin typeface="+mn-lt"/>
                          <a:ea typeface="+mn-ea"/>
                          <a:cs typeface="+mn-cs"/>
                        </a:rPr>
                        <a:t>24/09/17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24/09/17</a:t>
                      </a:r>
                      <a:endParaRPr lang="en-SG" sz="1200" dirty="0"/>
                    </a:p>
                  </a:txBody>
                  <a:tcPr marL="68580" marR="68580" marT="34290" marB="34290"/>
                </a:tc>
                <a:tc>
                  <a:txBody>
                    <a:bodyPr/>
                    <a:lstStyle/>
                    <a:p>
                      <a:r>
                        <a:rPr lang="en-SG" sz="1200" dirty="0"/>
                        <a:t>Gerald</a:t>
                      </a:r>
                    </a:p>
                    <a:p>
                      <a:r>
                        <a:rPr lang="en-SG" sz="1200" dirty="0"/>
                        <a:t>Shen Ying</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2010134445"/>
                  </a:ext>
                </a:extLst>
              </a:tr>
              <a:tr h="643561">
                <a:tc>
                  <a:txBody>
                    <a:bodyPr/>
                    <a:lstStyle/>
                    <a:p>
                      <a:r>
                        <a:rPr lang="en-SG" sz="1200" dirty="0"/>
                        <a:t>Programming</a:t>
                      </a:r>
                    </a:p>
                  </a:txBody>
                  <a:tcPr marL="68580" marR="68580" marT="34290" marB="34290"/>
                </a:tc>
                <a:tc>
                  <a:txBody>
                    <a:bodyPr/>
                    <a:lstStyle/>
                    <a:p>
                      <a:r>
                        <a:rPr lang="en-US" sz="1200" b="0" i="0" kern="1200" dirty="0">
                          <a:solidFill>
                            <a:schemeClr val="dk1"/>
                          </a:solidFill>
                          <a:effectLst/>
                          <a:latin typeface="+mn-lt"/>
                          <a:ea typeface="+mn-ea"/>
                          <a:cs typeface="+mn-cs"/>
                        </a:rPr>
                        <a:t>Pair Programming - Program BLR: Top-K Popular Places Creating methods and display page</a:t>
                      </a:r>
                      <a:endParaRPr lang="en-SG" sz="1200" b="0" i="0" kern="1200" dirty="0">
                        <a:solidFill>
                          <a:schemeClr val="dk1"/>
                        </a:solidFill>
                        <a:effectLst/>
                        <a:latin typeface="+mn-lt"/>
                        <a:ea typeface="+mn-ea"/>
                        <a:cs typeface="+mn-cs"/>
                      </a:endParaRPr>
                    </a:p>
                  </a:txBody>
                  <a:tcPr marL="68580" marR="68580" marT="34290" marB="34290"/>
                </a:tc>
                <a:tc>
                  <a:txBody>
                    <a:bodyPr/>
                    <a:lstStyle/>
                    <a:p>
                      <a:r>
                        <a:rPr lang="en-SG" sz="1200" dirty="0"/>
                        <a:t>P</a:t>
                      </a:r>
                    </a:p>
                  </a:txBody>
                  <a:tcPr marL="68580" marR="68580" marT="34290" marB="34290"/>
                </a:tc>
                <a:tc>
                  <a:txBody>
                    <a:bodyPr/>
                    <a:lstStyle/>
                    <a:p>
                      <a:r>
                        <a:rPr lang="en-SG" sz="1200" i="0" kern="1200" dirty="0">
                          <a:solidFill>
                            <a:schemeClr val="dk1"/>
                          </a:solidFill>
                          <a:effectLst/>
                          <a:latin typeface="+mn-lt"/>
                          <a:ea typeface="+mn-ea"/>
                          <a:cs typeface="+mn-cs"/>
                        </a:rPr>
                        <a:t>25/09/17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25/09/17</a:t>
                      </a:r>
                      <a:endParaRPr lang="en-SG" sz="1200" dirty="0"/>
                    </a:p>
                  </a:txBody>
                  <a:tcPr marL="68580" marR="68580" marT="34290" marB="34290"/>
                </a:tc>
                <a:tc>
                  <a:txBody>
                    <a:bodyPr/>
                    <a:lstStyle/>
                    <a:p>
                      <a:r>
                        <a:rPr lang="en-SG" sz="1200" dirty="0" err="1"/>
                        <a:t>Yat</a:t>
                      </a:r>
                      <a:endParaRPr lang="en-SG" sz="1200" dirty="0"/>
                    </a:p>
                    <a:p>
                      <a:r>
                        <a:rPr lang="en-SG" sz="1200" dirty="0"/>
                        <a:t>Denise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095479867"/>
                  </a:ext>
                </a:extLst>
              </a:tr>
              <a:tr h="643561">
                <a:tc>
                  <a:txBody>
                    <a:bodyPr/>
                    <a:lstStyle/>
                    <a:p>
                      <a:r>
                        <a:rPr lang="en-SG" sz="1200" dirty="0"/>
                        <a:t>Programming</a:t>
                      </a:r>
                    </a:p>
                  </a:txBody>
                  <a:tcPr marL="68580" marR="68580" marT="34290" marB="34290"/>
                </a:tc>
                <a:tc>
                  <a:txBody>
                    <a:bodyPr/>
                    <a:lstStyle/>
                    <a:p>
                      <a:r>
                        <a:rPr lang="en-US" sz="1200" b="0" i="0" kern="1200" dirty="0">
                          <a:solidFill>
                            <a:schemeClr val="dk1"/>
                          </a:solidFill>
                          <a:effectLst/>
                          <a:latin typeface="+mn-lt"/>
                          <a:ea typeface="+mn-ea"/>
                          <a:cs typeface="+mn-cs"/>
                        </a:rPr>
                        <a:t>Pair Programming - Third Session: Bootstrap with Validation (Bug Fixing) + Debugging Login</a:t>
                      </a:r>
                      <a:endParaRPr lang="en-SG" sz="1200" b="0" i="0" kern="1200" dirty="0">
                        <a:solidFill>
                          <a:schemeClr val="dk1"/>
                        </a:solidFill>
                        <a:effectLst/>
                        <a:latin typeface="+mn-lt"/>
                        <a:ea typeface="+mn-ea"/>
                        <a:cs typeface="+mn-cs"/>
                      </a:endParaRPr>
                    </a:p>
                  </a:txBody>
                  <a:tcPr marL="68580" marR="68580" marT="34290" marB="34290"/>
                </a:tc>
                <a:tc>
                  <a:txBody>
                    <a:bodyPr/>
                    <a:lstStyle/>
                    <a:p>
                      <a:r>
                        <a:rPr lang="en-SG" sz="1200" dirty="0"/>
                        <a:t>P</a:t>
                      </a:r>
                    </a:p>
                  </a:txBody>
                  <a:tcPr marL="68580" marR="68580" marT="34290" marB="34290"/>
                </a:tc>
                <a:tc>
                  <a:txBody>
                    <a:bodyPr/>
                    <a:lstStyle/>
                    <a:p>
                      <a:r>
                        <a:rPr lang="en-SG" sz="1200" i="0" kern="1200" dirty="0">
                          <a:solidFill>
                            <a:schemeClr val="dk1"/>
                          </a:solidFill>
                          <a:effectLst/>
                          <a:latin typeface="+mn-lt"/>
                          <a:ea typeface="+mn-ea"/>
                          <a:cs typeface="+mn-cs"/>
                        </a:rPr>
                        <a:t>26/09/17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26/09/17</a:t>
                      </a:r>
                      <a:endParaRPr lang="en-SG" sz="1200" dirty="0"/>
                    </a:p>
                  </a:txBody>
                  <a:tcPr marL="68580" marR="68580" marT="34290" marB="34290"/>
                </a:tc>
                <a:tc>
                  <a:txBody>
                    <a:bodyPr/>
                    <a:lstStyle/>
                    <a:p>
                      <a:r>
                        <a:rPr lang="en-SG" sz="1200" dirty="0"/>
                        <a:t>Gerald</a:t>
                      </a:r>
                    </a:p>
                    <a:p>
                      <a:r>
                        <a:rPr lang="en-SG" sz="1200" dirty="0"/>
                        <a:t>Shen Ying</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2693281787"/>
                  </a:ext>
                </a:extLst>
              </a:tr>
              <a:tr h="643561">
                <a:tc>
                  <a:txBody>
                    <a:bodyPr/>
                    <a:lstStyle/>
                    <a:p>
                      <a:r>
                        <a:rPr lang="en-SG" sz="1200" dirty="0"/>
                        <a:t>Programming</a:t>
                      </a:r>
                    </a:p>
                  </a:txBody>
                  <a:tcPr marL="68580" marR="68580" marT="34290" marB="34290"/>
                </a:tc>
                <a:tc>
                  <a:txBody>
                    <a:bodyPr/>
                    <a:lstStyle/>
                    <a:p>
                      <a:r>
                        <a:rPr lang="en-US" sz="1200" b="0" i="0" kern="1200" dirty="0">
                          <a:solidFill>
                            <a:schemeClr val="dk1"/>
                          </a:solidFill>
                          <a:effectLst/>
                          <a:latin typeface="+mn-lt"/>
                          <a:ea typeface="+mn-ea"/>
                          <a:cs typeface="+mn-cs"/>
                        </a:rPr>
                        <a:t>Pair Programming - Program BLR: Top-K Popular Places Testing and completing function</a:t>
                      </a:r>
                      <a:endParaRPr lang="en-SG" sz="1200" b="0" i="0" kern="1200" dirty="0">
                        <a:solidFill>
                          <a:schemeClr val="dk1"/>
                        </a:solidFill>
                        <a:effectLst/>
                        <a:latin typeface="+mn-lt"/>
                        <a:ea typeface="+mn-ea"/>
                        <a:cs typeface="+mn-cs"/>
                      </a:endParaRPr>
                    </a:p>
                  </a:txBody>
                  <a:tcPr marL="68580" marR="68580" marT="34290" marB="34290"/>
                </a:tc>
                <a:tc>
                  <a:txBody>
                    <a:bodyPr/>
                    <a:lstStyle/>
                    <a:p>
                      <a:r>
                        <a:rPr lang="en-SG" sz="1200" dirty="0"/>
                        <a:t>P</a:t>
                      </a:r>
                    </a:p>
                  </a:txBody>
                  <a:tcPr marL="68580" marR="68580" marT="34290" marB="34290"/>
                </a:tc>
                <a:tc>
                  <a:txBody>
                    <a:bodyPr/>
                    <a:lstStyle/>
                    <a:p>
                      <a:r>
                        <a:rPr lang="en-SG" sz="1200" i="0" kern="1200" dirty="0">
                          <a:solidFill>
                            <a:schemeClr val="dk1"/>
                          </a:solidFill>
                          <a:effectLst/>
                          <a:latin typeface="+mn-lt"/>
                          <a:ea typeface="+mn-ea"/>
                          <a:cs typeface="+mn-cs"/>
                        </a:rPr>
                        <a:t>26/09/17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26/09/17</a:t>
                      </a:r>
                      <a:endParaRPr lang="en-SG" sz="1200" dirty="0"/>
                    </a:p>
                  </a:txBody>
                  <a:tcPr marL="68580" marR="68580" marT="34290" marB="34290"/>
                </a:tc>
                <a:tc>
                  <a:txBody>
                    <a:bodyPr/>
                    <a:lstStyle/>
                    <a:p>
                      <a:r>
                        <a:rPr lang="en-SG" sz="1200" dirty="0" err="1"/>
                        <a:t>Yat</a:t>
                      </a:r>
                      <a:r>
                        <a:rPr lang="en-SG" sz="1200" dirty="0"/>
                        <a:t> </a:t>
                      </a:r>
                    </a:p>
                    <a:p>
                      <a:r>
                        <a:rPr lang="en-SG" sz="1200" dirty="0"/>
                        <a:t>Denise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831902266"/>
                  </a:ext>
                </a:extLst>
              </a:tr>
              <a:tr h="500548">
                <a:tc>
                  <a:txBody>
                    <a:bodyPr/>
                    <a:lstStyle/>
                    <a:p>
                      <a:r>
                        <a:rPr lang="en-SG" sz="1200" dirty="0"/>
                        <a:t>Review</a:t>
                      </a:r>
                    </a:p>
                  </a:txBody>
                  <a:tcPr marL="68580" marR="68580" marT="34290" marB="34290"/>
                </a:tc>
                <a:tc>
                  <a:txBody>
                    <a:bodyPr/>
                    <a:lstStyle/>
                    <a:p>
                      <a:r>
                        <a:rPr lang="en-SG" sz="1200" b="0" i="0" kern="1200" dirty="0">
                          <a:solidFill>
                            <a:schemeClr val="dk1"/>
                          </a:solidFill>
                          <a:effectLst/>
                          <a:latin typeface="+mn-lt"/>
                          <a:ea typeface="+mn-ea"/>
                          <a:cs typeface="+mn-cs"/>
                        </a:rPr>
                        <a:t>Review - Bootstrap with Validation</a:t>
                      </a:r>
                    </a:p>
                  </a:txBody>
                  <a:tcPr marL="68580" marR="68580" marT="34290" marB="34290"/>
                </a:tc>
                <a:tc>
                  <a:txBody>
                    <a:bodyPr/>
                    <a:lstStyle/>
                    <a:p>
                      <a:r>
                        <a:rPr lang="en-SG" sz="1200" dirty="0"/>
                        <a:t>NP</a:t>
                      </a:r>
                    </a:p>
                  </a:txBody>
                  <a:tcPr marL="68580" marR="68580" marT="34290" marB="34290"/>
                </a:tc>
                <a:tc>
                  <a:txBody>
                    <a:bodyPr/>
                    <a:lstStyle/>
                    <a:p>
                      <a:r>
                        <a:rPr lang="en-SG" sz="1200" i="0" kern="1200" dirty="0">
                          <a:solidFill>
                            <a:schemeClr val="dk1"/>
                          </a:solidFill>
                          <a:effectLst/>
                          <a:latin typeface="+mn-lt"/>
                          <a:ea typeface="+mn-ea"/>
                          <a:cs typeface="+mn-cs"/>
                        </a:rPr>
                        <a:t>26/09/17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26/09/17</a:t>
                      </a:r>
                      <a:endParaRPr lang="en-SG" sz="1200" dirty="0"/>
                    </a:p>
                  </a:txBody>
                  <a:tcPr marL="68580" marR="68580" marT="34290" marB="34290"/>
                </a:tc>
                <a:tc>
                  <a:txBody>
                    <a:bodyPr/>
                    <a:lstStyle/>
                    <a:p>
                      <a:r>
                        <a:rPr lang="en-SG" sz="1200" dirty="0"/>
                        <a:t>Gerald</a:t>
                      </a:r>
                    </a:p>
                    <a:p>
                      <a:r>
                        <a:rPr lang="en-SG" sz="1200" dirty="0"/>
                        <a:t>Shen Ying</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3413540560"/>
                  </a:ext>
                </a:extLst>
              </a:tr>
              <a:tr h="643561">
                <a:tc>
                  <a:txBody>
                    <a:bodyPr/>
                    <a:lstStyle/>
                    <a:p>
                      <a:r>
                        <a:rPr lang="en-SG" sz="1200" dirty="0"/>
                        <a:t>Review</a:t>
                      </a:r>
                    </a:p>
                  </a:txBody>
                  <a:tcPr marL="68580" marR="68580" marT="34290" marB="34290"/>
                </a:tc>
                <a:tc>
                  <a:txBody>
                    <a:bodyPr/>
                    <a:lstStyle/>
                    <a:p>
                      <a:r>
                        <a:rPr lang="en-US" sz="1200" b="0" i="0" kern="1200" dirty="0">
                          <a:solidFill>
                            <a:schemeClr val="dk1"/>
                          </a:solidFill>
                          <a:effectLst/>
                          <a:latin typeface="+mn-lt"/>
                          <a:ea typeface="+mn-ea"/>
                          <a:cs typeface="+mn-cs"/>
                        </a:rPr>
                        <a:t>Review - Basic Location Report (Breakdown by Year and Gender + Top k Popular Places)</a:t>
                      </a:r>
                      <a:endParaRPr lang="en-SG" sz="1200" b="0" i="0" kern="1200" dirty="0">
                        <a:solidFill>
                          <a:schemeClr val="dk1"/>
                        </a:solidFill>
                        <a:effectLst/>
                        <a:latin typeface="+mn-lt"/>
                        <a:ea typeface="+mn-ea"/>
                        <a:cs typeface="+mn-cs"/>
                      </a:endParaRPr>
                    </a:p>
                  </a:txBody>
                  <a:tcPr marL="68580" marR="68580" marT="34290" marB="34290"/>
                </a:tc>
                <a:tc>
                  <a:txBody>
                    <a:bodyPr/>
                    <a:lstStyle/>
                    <a:p>
                      <a:r>
                        <a:rPr lang="en-SG" sz="1200" dirty="0"/>
                        <a:t>NP</a:t>
                      </a:r>
                    </a:p>
                  </a:txBody>
                  <a:tcPr marL="68580" marR="68580" marT="34290" marB="34290"/>
                </a:tc>
                <a:tc>
                  <a:txBody>
                    <a:bodyPr/>
                    <a:lstStyle/>
                    <a:p>
                      <a:r>
                        <a:rPr lang="en-SG" sz="1200" i="0" kern="1200" dirty="0">
                          <a:solidFill>
                            <a:schemeClr val="dk1"/>
                          </a:solidFill>
                          <a:effectLst/>
                          <a:latin typeface="+mn-lt"/>
                          <a:ea typeface="+mn-ea"/>
                          <a:cs typeface="+mn-cs"/>
                        </a:rPr>
                        <a:t>26/09/17</a:t>
                      </a:r>
                      <a:endParaRPr lang="en-SG" sz="1200" dirty="0"/>
                    </a:p>
                  </a:txBody>
                  <a:tcPr marL="68580" marR="68580" marT="34290" marB="34290"/>
                </a:tc>
                <a:tc>
                  <a:txBody>
                    <a:bodyPr/>
                    <a:lstStyle/>
                    <a:p>
                      <a:r>
                        <a:rPr lang="en-SG" sz="1200" i="0" kern="1200" dirty="0">
                          <a:solidFill>
                            <a:schemeClr val="dk1"/>
                          </a:solidFill>
                          <a:effectLst/>
                          <a:latin typeface="+mn-lt"/>
                          <a:ea typeface="+mn-ea"/>
                          <a:cs typeface="+mn-cs"/>
                        </a:rPr>
                        <a:t>26/09/17</a:t>
                      </a:r>
                      <a:endParaRPr lang="en-SG" sz="1200" dirty="0"/>
                    </a:p>
                  </a:txBody>
                  <a:tcPr marL="68580" marR="68580" marT="34290" marB="34290"/>
                </a:tc>
                <a:tc>
                  <a:txBody>
                    <a:bodyPr/>
                    <a:lstStyle/>
                    <a:p>
                      <a:r>
                        <a:rPr lang="en-SG" sz="1200" dirty="0" err="1"/>
                        <a:t>Yat</a:t>
                      </a:r>
                      <a:endParaRPr lang="en-SG" sz="1200" dirty="0"/>
                    </a:p>
                    <a:p>
                      <a:r>
                        <a:rPr lang="en-SG" sz="1200" dirty="0"/>
                        <a:t>Denise</a:t>
                      </a:r>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687736911"/>
                  </a:ext>
                </a:extLst>
              </a:tr>
              <a:tr h="452876">
                <a:tc>
                  <a:txBody>
                    <a:bodyPr/>
                    <a:lstStyle/>
                    <a:p>
                      <a:r>
                        <a:rPr lang="en-SG" sz="1200" dirty="0"/>
                        <a:t>Testing</a:t>
                      </a:r>
                    </a:p>
                  </a:txBody>
                  <a:tcPr marL="68580" marR="68580" marT="34290" marB="34290"/>
                </a:tc>
                <a:tc>
                  <a:txBody>
                    <a:bodyPr/>
                    <a:lstStyle/>
                    <a:p>
                      <a:r>
                        <a:rPr lang="en-US" sz="1200" b="0" i="0" kern="1200" dirty="0">
                          <a:solidFill>
                            <a:schemeClr val="dk1"/>
                          </a:solidFill>
                          <a:effectLst/>
                          <a:latin typeface="+mn-lt"/>
                          <a:ea typeface="+mn-ea"/>
                          <a:cs typeface="+mn-cs"/>
                        </a:rPr>
                        <a:t>Create test cases for Bootstrap and BLR function</a:t>
                      </a:r>
                      <a:endParaRPr lang="en-SG" sz="1200" b="0" i="0" kern="1200" dirty="0">
                        <a:solidFill>
                          <a:schemeClr val="dk1"/>
                        </a:solidFill>
                        <a:effectLst/>
                        <a:latin typeface="+mn-lt"/>
                        <a:ea typeface="+mn-ea"/>
                        <a:cs typeface="+mn-cs"/>
                      </a:endParaRPr>
                    </a:p>
                  </a:txBody>
                  <a:tcPr marL="68580" marR="68580" marT="34290" marB="34290"/>
                </a:tc>
                <a:tc>
                  <a:txBody>
                    <a:bodyPr/>
                    <a:lstStyle/>
                    <a:p>
                      <a:r>
                        <a:rPr lang="en-SG" sz="1200" dirty="0"/>
                        <a:t>NP</a:t>
                      </a:r>
                    </a:p>
                  </a:txBody>
                  <a:tcPr marL="68580" marR="68580" marT="34290" marB="34290"/>
                </a:tc>
                <a:tc>
                  <a:txBody>
                    <a:bodyPr/>
                    <a:lstStyle/>
                    <a:p>
                      <a:endParaRPr lang="en-SG" sz="1400" dirty="0"/>
                    </a:p>
                  </a:txBody>
                  <a:tcPr marL="68580" marR="68580" marT="34290" marB="34290"/>
                </a:tc>
                <a:tc>
                  <a:txBody>
                    <a:bodyPr/>
                    <a:lstStyle/>
                    <a:p>
                      <a:endParaRPr lang="en-SG" sz="1200" dirty="0"/>
                    </a:p>
                  </a:txBody>
                  <a:tcPr marL="68580" marR="68580" marT="34290" marB="34290"/>
                </a:tc>
                <a:tc>
                  <a:txBody>
                    <a:bodyPr/>
                    <a:lstStyle/>
                    <a:p>
                      <a:endParaRPr lang="en-SG" sz="1200" dirty="0"/>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1951852331"/>
                  </a:ext>
                </a:extLst>
              </a:tr>
              <a:tr h="293972">
                <a:tc>
                  <a:txBody>
                    <a:bodyPr/>
                    <a:lstStyle/>
                    <a:p>
                      <a:r>
                        <a:rPr lang="en-SG" sz="1200" dirty="0"/>
                        <a:t>Testing</a:t>
                      </a:r>
                    </a:p>
                  </a:txBody>
                  <a:tcPr marL="68580" marR="68580" marT="34290" marB="34290"/>
                </a:tc>
                <a:tc>
                  <a:txBody>
                    <a:bodyPr/>
                    <a:lstStyle/>
                    <a:p>
                      <a:r>
                        <a:rPr lang="en-US" sz="1200" b="0" i="0" kern="1200" dirty="0">
                          <a:solidFill>
                            <a:schemeClr val="dk1"/>
                          </a:solidFill>
                          <a:effectLst/>
                          <a:latin typeface="+mn-lt"/>
                          <a:ea typeface="+mn-ea"/>
                          <a:cs typeface="+mn-cs"/>
                        </a:rPr>
                        <a:t>Test Bootstrap and BLR function</a:t>
                      </a:r>
                      <a:endParaRPr lang="en-SG" sz="1200" b="0" i="0" kern="1200" dirty="0">
                        <a:solidFill>
                          <a:schemeClr val="dk1"/>
                        </a:solidFill>
                        <a:effectLst/>
                        <a:latin typeface="+mn-lt"/>
                        <a:ea typeface="+mn-ea"/>
                        <a:cs typeface="+mn-cs"/>
                      </a:endParaRPr>
                    </a:p>
                  </a:txBody>
                  <a:tcPr marL="68580" marR="68580" marT="34290" marB="34290"/>
                </a:tc>
                <a:tc>
                  <a:txBody>
                    <a:bodyPr/>
                    <a:lstStyle/>
                    <a:p>
                      <a:r>
                        <a:rPr lang="en-SG" sz="1200" dirty="0"/>
                        <a:t>NP</a:t>
                      </a:r>
                    </a:p>
                  </a:txBody>
                  <a:tcPr marL="68580" marR="68580" marT="34290" marB="34290"/>
                </a:tc>
                <a:tc>
                  <a:txBody>
                    <a:bodyPr/>
                    <a:lstStyle/>
                    <a:p>
                      <a:endParaRPr lang="en-SG" sz="1400" dirty="0"/>
                    </a:p>
                  </a:txBody>
                  <a:tcPr marL="68580" marR="68580" marT="34290" marB="34290"/>
                </a:tc>
                <a:tc>
                  <a:txBody>
                    <a:bodyPr/>
                    <a:lstStyle/>
                    <a:p>
                      <a:endParaRPr lang="en-SG" sz="1400" dirty="0"/>
                    </a:p>
                  </a:txBody>
                  <a:tcPr marL="68580" marR="68580" marT="34290" marB="34290"/>
                </a:tc>
                <a:tc>
                  <a:txBody>
                    <a:bodyPr/>
                    <a:lstStyle/>
                    <a:p>
                      <a:endParaRPr lang="en-SG" sz="1400"/>
                    </a:p>
                  </a:txBody>
                  <a:tcPr marL="68580" marR="68580" marT="34290" marB="34290"/>
                </a:tc>
                <a:tc>
                  <a:txBody>
                    <a:bodyPr/>
                    <a:lstStyle/>
                    <a:p>
                      <a:endParaRPr lang="en-SG" sz="1400" dirty="0"/>
                    </a:p>
                  </a:txBody>
                  <a:tcPr marL="68580" marR="68580" marT="34290" marB="34290"/>
                </a:tc>
                <a:extLst>
                  <a:ext uri="{0D108BD9-81ED-4DB2-BD59-A6C34878D82A}">
                    <a16:rowId xmlns:a16="http://schemas.microsoft.com/office/drawing/2014/main" val="835624942"/>
                  </a:ext>
                </a:extLst>
              </a:tr>
            </a:tbl>
          </a:graphicData>
        </a:graphic>
      </p:graphicFrame>
      <p:pic>
        <p:nvPicPr>
          <p:cNvPr id="3" name="Picture 2">
            <a:extLst>
              <a:ext uri="{FF2B5EF4-FFF2-40B4-BE49-F238E27FC236}">
                <a16:creationId xmlns:a16="http://schemas.microsoft.com/office/drawing/2014/main" id="{021C6001-F389-4515-A4F4-E6067C8F641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4024" y="2498194"/>
            <a:ext cx="327458" cy="327458"/>
          </a:xfrm>
          <a:prstGeom prst="rect">
            <a:avLst/>
          </a:prstGeom>
        </p:spPr>
      </p:pic>
      <p:pic>
        <p:nvPicPr>
          <p:cNvPr id="5" name="Picture 4">
            <a:extLst>
              <a:ext uri="{FF2B5EF4-FFF2-40B4-BE49-F238E27FC236}">
                <a16:creationId xmlns:a16="http://schemas.microsoft.com/office/drawing/2014/main" id="{38A4AD69-E5F3-46AA-8731-9E3719F7BB6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4024" y="3008164"/>
            <a:ext cx="327458" cy="327458"/>
          </a:xfrm>
          <a:prstGeom prst="rect">
            <a:avLst/>
          </a:prstGeom>
        </p:spPr>
      </p:pic>
      <p:pic>
        <p:nvPicPr>
          <p:cNvPr id="6" name="Picture 5">
            <a:extLst>
              <a:ext uri="{FF2B5EF4-FFF2-40B4-BE49-F238E27FC236}">
                <a16:creationId xmlns:a16="http://schemas.microsoft.com/office/drawing/2014/main" id="{43FAE90C-A1AB-457F-B136-F1312A23CBC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4024" y="4789858"/>
            <a:ext cx="327458" cy="327458"/>
          </a:xfrm>
          <a:prstGeom prst="rect">
            <a:avLst/>
          </a:prstGeom>
        </p:spPr>
      </p:pic>
      <p:pic>
        <p:nvPicPr>
          <p:cNvPr id="7" name="Picture 6">
            <a:extLst>
              <a:ext uri="{FF2B5EF4-FFF2-40B4-BE49-F238E27FC236}">
                <a16:creationId xmlns:a16="http://schemas.microsoft.com/office/drawing/2014/main" id="{272EB771-F740-4794-883C-6A18299BD0F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4024" y="3675125"/>
            <a:ext cx="327458" cy="327458"/>
          </a:xfrm>
          <a:prstGeom prst="rect">
            <a:avLst/>
          </a:prstGeom>
        </p:spPr>
      </p:pic>
      <p:pic>
        <p:nvPicPr>
          <p:cNvPr id="8" name="Picture 7">
            <a:extLst>
              <a:ext uri="{FF2B5EF4-FFF2-40B4-BE49-F238E27FC236}">
                <a16:creationId xmlns:a16="http://schemas.microsoft.com/office/drawing/2014/main" id="{7FCEF68F-23CB-43F2-B09F-BC933F9B920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6041" y="4262570"/>
            <a:ext cx="327458" cy="327458"/>
          </a:xfrm>
          <a:prstGeom prst="rect">
            <a:avLst/>
          </a:prstGeom>
        </p:spPr>
      </p:pic>
      <p:pic>
        <p:nvPicPr>
          <p:cNvPr id="9" name="Picture 8">
            <a:extLst>
              <a:ext uri="{FF2B5EF4-FFF2-40B4-BE49-F238E27FC236}">
                <a16:creationId xmlns:a16="http://schemas.microsoft.com/office/drawing/2014/main" id="{63D542D4-1570-4EBA-9866-64509A2D5B2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4024" y="5353247"/>
            <a:ext cx="327458" cy="327458"/>
          </a:xfrm>
          <a:prstGeom prst="rect">
            <a:avLst/>
          </a:prstGeom>
        </p:spPr>
      </p:pic>
      <p:sp>
        <p:nvSpPr>
          <p:cNvPr id="2" name="Title 1">
            <a:extLst>
              <a:ext uri="{FF2B5EF4-FFF2-40B4-BE49-F238E27FC236}">
                <a16:creationId xmlns:a16="http://schemas.microsoft.com/office/drawing/2014/main" id="{E53A325E-1D24-448C-B8E3-448370001691}"/>
              </a:ext>
            </a:extLst>
          </p:cNvPr>
          <p:cNvSpPr>
            <a:spLocks noGrp="1"/>
          </p:cNvSpPr>
          <p:nvPr>
            <p:ph type="title"/>
          </p:nvPr>
        </p:nvSpPr>
        <p:spPr/>
        <p:txBody>
          <a:bodyPr/>
          <a:lstStyle/>
          <a:p>
            <a:r>
              <a:rPr lang="en-SG" dirty="0"/>
              <a:t>Iteration 2 TASK METRIC: 88.2%</a:t>
            </a:r>
            <a:endParaRPr lang="en-US" dirty="0"/>
          </a:p>
        </p:txBody>
      </p:sp>
    </p:spTree>
    <p:extLst>
      <p:ext uri="{BB962C8B-B14F-4D97-AF65-F5344CB8AC3E}">
        <p14:creationId xmlns:p14="http://schemas.microsoft.com/office/powerpoint/2010/main" val="31354771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F2413-D784-4465-ACBC-520155E5B94E}"/>
              </a:ext>
            </a:extLst>
          </p:cNvPr>
          <p:cNvSpPr>
            <a:spLocks noGrp="1"/>
          </p:cNvSpPr>
          <p:nvPr>
            <p:ph type="title"/>
          </p:nvPr>
        </p:nvSpPr>
        <p:spPr/>
        <p:txBody>
          <a:bodyPr/>
          <a:lstStyle/>
          <a:p>
            <a:r>
              <a:rPr lang="en-SG" dirty="0"/>
              <a:t>Task Metric Calculations</a:t>
            </a:r>
            <a:endParaRPr lang="en-US" dirty="0"/>
          </a:p>
        </p:txBody>
      </p:sp>
      <p:graphicFrame>
        <p:nvGraphicFramePr>
          <p:cNvPr id="4" name="Content Placeholder 3">
            <a:extLst>
              <a:ext uri="{FF2B5EF4-FFF2-40B4-BE49-F238E27FC236}">
                <a16:creationId xmlns:a16="http://schemas.microsoft.com/office/drawing/2014/main" id="{16803A27-A6DF-48BA-A703-29D396C7FC89}"/>
              </a:ext>
            </a:extLst>
          </p:cNvPr>
          <p:cNvGraphicFramePr>
            <a:graphicFrameLocks noGrp="1"/>
          </p:cNvGraphicFramePr>
          <p:nvPr>
            <p:ph idx="1"/>
            <p:extLst>
              <p:ext uri="{D42A27DB-BD31-4B8C-83A1-F6EECF244321}">
                <p14:modId xmlns:p14="http://schemas.microsoft.com/office/powerpoint/2010/main" val="2413962014"/>
              </p:ext>
            </p:extLst>
          </p:nvPr>
        </p:nvGraphicFramePr>
        <p:xfrm>
          <a:off x="438912" y="2227263"/>
          <a:ext cx="8229599" cy="1925320"/>
        </p:xfrm>
        <a:graphic>
          <a:graphicData uri="http://schemas.openxmlformats.org/drawingml/2006/table">
            <a:tbl>
              <a:tblPr firstRow="1" bandRow="1">
                <a:tableStyleId>{5C22544A-7EE6-4342-B048-85BDC9FD1C3A}</a:tableStyleId>
              </a:tblPr>
              <a:tblGrid>
                <a:gridCol w="1188720">
                  <a:extLst>
                    <a:ext uri="{9D8B030D-6E8A-4147-A177-3AD203B41FA5}">
                      <a16:colId xmlns:a16="http://schemas.microsoft.com/office/drawing/2014/main" val="1157876036"/>
                    </a:ext>
                  </a:extLst>
                </a:gridCol>
                <a:gridCol w="1709928">
                  <a:extLst>
                    <a:ext uri="{9D8B030D-6E8A-4147-A177-3AD203B41FA5}">
                      <a16:colId xmlns:a16="http://schemas.microsoft.com/office/drawing/2014/main" val="3035258036"/>
                    </a:ext>
                  </a:extLst>
                </a:gridCol>
                <a:gridCol w="5330951">
                  <a:extLst>
                    <a:ext uri="{9D8B030D-6E8A-4147-A177-3AD203B41FA5}">
                      <a16:colId xmlns:a16="http://schemas.microsoft.com/office/drawing/2014/main" val="429488252"/>
                    </a:ext>
                  </a:extLst>
                </a:gridCol>
              </a:tblGrid>
              <a:tr h="370840">
                <a:tc>
                  <a:txBody>
                    <a:bodyPr/>
                    <a:lstStyle/>
                    <a:p>
                      <a:r>
                        <a:rPr lang="en-SG" dirty="0"/>
                        <a:t>Iteration</a:t>
                      </a:r>
                      <a:endParaRPr lang="en-US" dirty="0"/>
                    </a:p>
                  </a:txBody>
                  <a:tcPr/>
                </a:tc>
                <a:tc>
                  <a:txBody>
                    <a:bodyPr/>
                    <a:lstStyle/>
                    <a:p>
                      <a:r>
                        <a:rPr lang="en-SG" dirty="0"/>
                        <a:t>Metric Score</a:t>
                      </a:r>
                      <a:endParaRPr lang="en-US" dirty="0"/>
                    </a:p>
                  </a:txBody>
                  <a:tcPr/>
                </a:tc>
                <a:tc>
                  <a:txBody>
                    <a:bodyPr/>
                    <a:lstStyle/>
                    <a:p>
                      <a:r>
                        <a:rPr lang="en-SG" dirty="0"/>
                        <a:t>Action</a:t>
                      </a:r>
                      <a:endParaRPr lang="en-US" dirty="0"/>
                    </a:p>
                  </a:txBody>
                  <a:tcPr/>
                </a:tc>
                <a:extLst>
                  <a:ext uri="{0D108BD9-81ED-4DB2-BD59-A6C34878D82A}">
                    <a16:rowId xmlns:a16="http://schemas.microsoft.com/office/drawing/2014/main" val="2256617068"/>
                  </a:ext>
                </a:extLst>
              </a:tr>
              <a:tr h="370840">
                <a:tc>
                  <a:txBody>
                    <a:bodyPr/>
                    <a:lstStyle/>
                    <a:p>
                      <a:r>
                        <a:rPr lang="en-SG" dirty="0"/>
                        <a:t>1</a:t>
                      </a: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SG" dirty="0"/>
                        <a:t>100%</a:t>
                      </a:r>
                      <a:endParaRPr lang="en-US" dirty="0"/>
                    </a:p>
                  </a:txBody>
                  <a:tcPr/>
                </a:tc>
                <a:tc>
                  <a:txBody>
                    <a:bodyPr/>
                    <a:lstStyle/>
                    <a:p>
                      <a:pPr marL="285750" marR="0" lvl="0" indent="-28575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800" u="none" strike="noStrike" cap="none" normalizeH="0" baseline="0" dirty="0">
                          <a:ln>
                            <a:noFill/>
                          </a:ln>
                          <a:effectLst/>
                        </a:rPr>
                        <a:t>Our estimates are fairly accurate, and we are roughly on track.</a:t>
                      </a:r>
                      <a:endParaRPr kumimoji="0" lang="en-US" altLang="zh-CN" sz="1800" b="0" i="0" u="none" strike="noStrike" cap="none" normalizeH="0" baseline="0" dirty="0">
                        <a:ln>
                          <a:noFill/>
                        </a:ln>
                        <a:solidFill>
                          <a:schemeClr val="tx1"/>
                        </a:solidFill>
                        <a:effectLst/>
                        <a:latin typeface="Tahoma" charset="0"/>
                        <a:ea typeface="MS PGothic" charset="0"/>
                        <a:cs typeface="Tahoma" charset="0"/>
                      </a:endParaRPr>
                    </a:p>
                  </a:txBody>
                  <a:tcPr/>
                </a:tc>
                <a:extLst>
                  <a:ext uri="{0D108BD9-81ED-4DB2-BD59-A6C34878D82A}">
                    <a16:rowId xmlns:a16="http://schemas.microsoft.com/office/drawing/2014/main" val="1836547970"/>
                  </a:ext>
                </a:extLst>
              </a:tr>
              <a:tr h="296481">
                <a:tc>
                  <a:txBody>
                    <a:bodyPr/>
                    <a:lstStyle/>
                    <a:p>
                      <a:r>
                        <a:rPr lang="en-SG" dirty="0"/>
                        <a:t>2</a:t>
                      </a: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SG" dirty="0"/>
                        <a:t>88.2%</a:t>
                      </a:r>
                      <a:endParaRPr lang="en-US" dirty="0"/>
                    </a:p>
                  </a:txBody>
                  <a:tcPr/>
                </a:tc>
                <a:tc>
                  <a:txBody>
                    <a:bodyPr/>
                    <a:lstStyle/>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US" altLang="zh-CN" sz="1800" u="none" strike="noStrike" cap="none" normalizeH="0" baseline="0" dirty="0">
                          <a:ln>
                            <a:noFill/>
                          </a:ln>
                          <a:effectLst/>
                        </a:rPr>
                        <a:t>Re-estimate the tasks for the future iterations.</a:t>
                      </a:r>
                    </a:p>
                    <a:p>
                      <a:pPr marL="342900" marR="0" lvl="0" indent="-342900" algn="l" defTabSz="914400" rtl="0" eaLnBrk="1" fontAlgn="base" latinLnBrk="0" hangingPunct="1">
                        <a:lnSpc>
                          <a:spcPct val="100000"/>
                        </a:lnSpc>
                        <a:spcBef>
                          <a:spcPct val="0"/>
                        </a:spcBef>
                        <a:spcAft>
                          <a:spcPct val="0"/>
                        </a:spcAft>
                        <a:buClrTx/>
                        <a:buSzTx/>
                        <a:buFont typeface="Arial" panose="020B0604020202020204" pitchFamily="34" charset="0"/>
                        <a:buChar char="•"/>
                        <a:tabLst/>
                      </a:pPr>
                      <a:r>
                        <a:rPr kumimoji="0" lang="en-SG" altLang="zh-CN" sz="1800" u="none" strike="noStrike" cap="none" normalizeH="0" baseline="0" dirty="0">
                          <a:ln>
                            <a:noFill/>
                          </a:ln>
                          <a:effectLst/>
                        </a:rPr>
                        <a:t>D</a:t>
                      </a:r>
                      <a:r>
                        <a:rPr kumimoji="0" lang="en-US" altLang="zh-CN" sz="1800" u="none" strike="noStrike" cap="none" normalizeH="0" baseline="0" dirty="0" err="1">
                          <a:ln>
                            <a:noFill/>
                          </a:ln>
                          <a:effectLst/>
                        </a:rPr>
                        <a:t>ecide</a:t>
                      </a:r>
                      <a:r>
                        <a:rPr kumimoji="0" lang="en-US" altLang="zh-CN" sz="1800" u="none" strike="noStrike" cap="none" normalizeH="0" baseline="0" dirty="0">
                          <a:ln>
                            <a:noFill/>
                          </a:ln>
                          <a:effectLst/>
                        </a:rPr>
                        <a:t> on critical functionality to focus on in following iteration.</a:t>
                      </a:r>
                      <a:endParaRPr kumimoji="0" lang="en-US" altLang="zh-CN" sz="1800" b="0" i="0" u="none" strike="noStrike" cap="none" normalizeH="0" baseline="0" dirty="0">
                        <a:ln>
                          <a:noFill/>
                        </a:ln>
                        <a:solidFill>
                          <a:schemeClr val="tx1"/>
                        </a:solidFill>
                        <a:effectLst/>
                        <a:latin typeface="Tahoma" charset="0"/>
                        <a:ea typeface="MS PGothic" charset="0"/>
                        <a:cs typeface="Tahoma" charset="0"/>
                      </a:endParaRPr>
                    </a:p>
                  </a:txBody>
                  <a:tcPr/>
                </a:tc>
                <a:extLst>
                  <a:ext uri="{0D108BD9-81ED-4DB2-BD59-A6C34878D82A}">
                    <a16:rowId xmlns:a16="http://schemas.microsoft.com/office/drawing/2014/main" val="3859630001"/>
                  </a:ext>
                </a:extLst>
              </a:tr>
            </a:tbl>
          </a:graphicData>
        </a:graphic>
      </p:graphicFrame>
    </p:spTree>
    <p:extLst>
      <p:ext uri="{BB962C8B-B14F-4D97-AF65-F5344CB8AC3E}">
        <p14:creationId xmlns:p14="http://schemas.microsoft.com/office/powerpoint/2010/main" val="29150562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1C88763-9E9A-4A1C-BBEF-00D732EF71DB}"/>
              </a:ext>
            </a:extLst>
          </p:cNvPr>
          <p:cNvSpPr/>
          <p:nvPr/>
        </p:nvSpPr>
        <p:spPr>
          <a:xfrm>
            <a:off x="254442" y="6376946"/>
            <a:ext cx="1526650" cy="3896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Group 160">
            <a:extLst>
              <a:ext uri="{FF2B5EF4-FFF2-40B4-BE49-F238E27FC236}">
                <a16:creationId xmlns:a16="http://schemas.microsoft.com/office/drawing/2014/main" id="{3FF205E8-993A-4B86-B9EB-014280AA5957}"/>
              </a:ext>
            </a:extLst>
          </p:cNvPr>
          <p:cNvGraphicFramePr>
            <a:graphicFrameLocks noGrp="1"/>
          </p:cNvGraphicFramePr>
          <p:nvPr>
            <p:extLst>
              <p:ext uri="{D42A27DB-BD31-4B8C-83A1-F6EECF244321}">
                <p14:modId xmlns:p14="http://schemas.microsoft.com/office/powerpoint/2010/main" val="362503080"/>
              </p:ext>
            </p:extLst>
          </p:nvPr>
        </p:nvGraphicFramePr>
        <p:xfrm>
          <a:off x="438912" y="3603670"/>
          <a:ext cx="8247887" cy="2255838"/>
        </p:xfrm>
        <a:graphic>
          <a:graphicData uri="http://schemas.openxmlformats.org/drawingml/2006/table">
            <a:tbl>
              <a:tblPr firstRow="1">
                <a:tableStyleId>{0660B408-B3CF-4A94-85FC-2B1E0A45F4A2}</a:tableStyleId>
              </a:tblPr>
              <a:tblGrid>
                <a:gridCol w="2760314">
                  <a:extLst>
                    <a:ext uri="{9D8B030D-6E8A-4147-A177-3AD203B41FA5}">
                      <a16:colId xmlns:a16="http://schemas.microsoft.com/office/drawing/2014/main" val="20000"/>
                    </a:ext>
                  </a:extLst>
                </a:gridCol>
                <a:gridCol w="5487573">
                  <a:extLst>
                    <a:ext uri="{9D8B030D-6E8A-4147-A177-3AD203B41FA5}">
                      <a16:colId xmlns:a16="http://schemas.microsoft.com/office/drawing/2014/main" val="20001"/>
                    </a:ext>
                  </a:extLst>
                </a:gridCol>
              </a:tblGrid>
              <a:tr h="371850">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en-US" sz="1600" u="none" strike="noStrike" cap="none" normalizeH="0" baseline="0" dirty="0">
                          <a:ln>
                            <a:noFill/>
                          </a:ln>
                          <a:effectLst/>
                        </a:rPr>
                        <a:t>Severity</a:t>
                      </a:r>
                      <a:endParaRPr kumimoji="0" lang="en-US" sz="1600" b="1" i="0" u="none" strike="noStrike" cap="none" normalizeH="0" baseline="0" dirty="0">
                        <a:ln>
                          <a:noFill/>
                        </a:ln>
                        <a:solidFill>
                          <a:schemeClr val="tx1"/>
                        </a:solidFill>
                        <a:effectLst/>
                        <a:latin typeface="Tahoma" charset="0"/>
                        <a:ea typeface="ＭＳ Ｐゴシック" charset="0"/>
                        <a:cs typeface="Tahoma" charset="0"/>
                      </a:endParaRPr>
                    </a:p>
                  </a:txBody>
                  <a:tcPr marT="45717" marB="45717" horzOverflow="overflow">
                    <a:lnB w="12700" cap="flat" cmpd="sng" algn="ctr">
                      <a:solidFill>
                        <a:schemeClr val="tx1"/>
                      </a:solidFill>
                      <a:prstDash val="solid"/>
                      <a:round/>
                      <a:headEnd type="none" w="med" len="med"/>
                      <a:tailEnd type="none" w="med" len="med"/>
                    </a:lnB>
                    <a:solidFill>
                      <a:schemeClr val="accent1"/>
                    </a:solidFill>
                  </a:tcPr>
                </a:tc>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en-US" sz="1600" u="none" strike="noStrike" cap="none" normalizeH="0" baseline="0" dirty="0">
                          <a:ln>
                            <a:noFill/>
                          </a:ln>
                          <a:effectLst/>
                        </a:rPr>
                        <a:t>Description</a:t>
                      </a:r>
                      <a:endParaRPr kumimoji="0" lang="en-US" sz="1600" b="1" i="0" u="none" strike="noStrike" cap="none" normalizeH="0" baseline="0" dirty="0">
                        <a:ln>
                          <a:noFill/>
                        </a:ln>
                        <a:solidFill>
                          <a:schemeClr val="tx1"/>
                        </a:solidFill>
                        <a:effectLst/>
                        <a:latin typeface="Tahoma" charset="0"/>
                        <a:ea typeface="ＭＳ Ｐゴシック" charset="0"/>
                        <a:cs typeface="Tahoma" charset="0"/>
                      </a:endParaRPr>
                    </a:p>
                  </a:txBody>
                  <a:tcPr marT="45717" marB="45717" horzOverflow="overflow">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652333">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en-US" sz="1600" u="none" strike="noStrike" cap="none" normalizeH="0" baseline="0" dirty="0">
                          <a:ln>
                            <a:noFill/>
                          </a:ln>
                          <a:effectLst/>
                        </a:rPr>
                        <a:t>Low Impact (1 points)</a:t>
                      </a:r>
                      <a:endParaRPr kumimoji="0" lang="en-US" sz="1600" b="1" i="0" u="none" strike="noStrike" cap="none" normalizeH="0" baseline="0" dirty="0">
                        <a:ln>
                          <a:noFill/>
                        </a:ln>
                        <a:solidFill>
                          <a:schemeClr val="tx1"/>
                        </a:solidFill>
                        <a:effectLst/>
                        <a:latin typeface="Tahoma" charset="0"/>
                        <a:ea typeface="ＭＳ Ｐゴシック" charset="0"/>
                        <a:cs typeface="Tahoma" charset="0"/>
                      </a:endParaRPr>
                    </a:p>
                  </a:txBody>
                  <a:tcPr marT="45717" marB="45717" horzOverflow="overflow">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en-US" sz="1600" u="none" strike="noStrike" cap="none" normalizeH="0" baseline="0" dirty="0">
                          <a:ln>
                            <a:noFill/>
                          </a:ln>
                          <a:effectLst/>
                        </a:rPr>
                        <a:t>Unimportant. Typo error or small user interface alignment issues.</a:t>
                      </a:r>
                      <a:endParaRPr kumimoji="0" lang="en-US" sz="1600" b="0" i="0" u="none" strike="noStrike" cap="none" normalizeH="0" baseline="0" dirty="0">
                        <a:ln>
                          <a:noFill/>
                        </a:ln>
                        <a:solidFill>
                          <a:schemeClr val="tx1"/>
                        </a:solidFill>
                        <a:effectLst/>
                        <a:latin typeface="Tahoma" charset="0"/>
                        <a:ea typeface="ＭＳ Ｐゴシック" charset="0"/>
                        <a:cs typeface="Tahoma" charset="0"/>
                      </a:endParaRPr>
                    </a:p>
                  </a:txBody>
                  <a:tcPr marT="45717" marB="45717" horzOverflow="overflow">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652333">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en-US" sz="1600" u="none" strike="noStrike" cap="none" normalizeH="0" baseline="0" dirty="0">
                          <a:ln>
                            <a:noFill/>
                          </a:ln>
                          <a:effectLst/>
                        </a:rPr>
                        <a:t>High Impact (5 points)</a:t>
                      </a:r>
                      <a:endParaRPr kumimoji="0" lang="en-US" sz="1600" b="1" i="0" u="none" strike="noStrike" cap="none" normalizeH="0" baseline="0" dirty="0">
                        <a:ln>
                          <a:noFill/>
                        </a:ln>
                        <a:solidFill>
                          <a:schemeClr val="tx1"/>
                        </a:solidFill>
                        <a:effectLst/>
                        <a:latin typeface="Tahoma" charset="0"/>
                        <a:ea typeface="ＭＳ Ｐゴシック" charset="0"/>
                        <a:cs typeface="Tahoma" charset="0"/>
                      </a:endParaRPr>
                    </a:p>
                  </a:txBody>
                  <a:tcPr marT="45717" marB="45717" horzOverflow="overflow">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en-US" sz="1600" u="none" strike="noStrike" cap="none" normalizeH="0" baseline="0" dirty="0">
                          <a:ln>
                            <a:noFill/>
                          </a:ln>
                          <a:effectLst/>
                        </a:rPr>
                        <a:t>The system runs. However, some non-critical functionalities are not working.</a:t>
                      </a:r>
                      <a:endParaRPr kumimoji="0" lang="en-US" sz="1600" b="0" i="0" u="none" strike="noStrike" cap="none" normalizeH="0" baseline="0" dirty="0">
                        <a:ln>
                          <a:noFill/>
                        </a:ln>
                        <a:solidFill>
                          <a:schemeClr val="tx1"/>
                        </a:solidFill>
                        <a:effectLst/>
                        <a:latin typeface="Tahoma" charset="0"/>
                        <a:ea typeface="ＭＳ Ｐゴシック" charset="0"/>
                        <a:cs typeface="Tahoma" charset="0"/>
                      </a:endParaRPr>
                    </a:p>
                  </a:txBody>
                  <a:tcPr marT="45717" marB="45717" horzOverflow="overflow">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579322">
                <a:tc>
                  <a:txBody>
                    <a:bodyPr/>
                    <a:lstStyle/>
                    <a:p>
                      <a:pPr marL="0" marR="0" lvl="0" indent="0" algn="l" defTabSz="914400" rtl="0" eaLnBrk="1" fontAlgn="base" latinLnBrk="0" hangingPunct="1">
                        <a:lnSpc>
                          <a:spcPct val="115000"/>
                        </a:lnSpc>
                        <a:spcBef>
                          <a:spcPct val="0"/>
                        </a:spcBef>
                        <a:spcAft>
                          <a:spcPct val="0"/>
                        </a:spcAft>
                        <a:buClrTx/>
                        <a:buSzTx/>
                        <a:buFontTx/>
                        <a:buNone/>
                        <a:tabLst/>
                      </a:pPr>
                      <a:r>
                        <a:rPr kumimoji="0" lang="en-US" sz="1600" u="none" strike="noStrike" cap="none" normalizeH="0" baseline="0" dirty="0">
                          <a:ln>
                            <a:noFill/>
                          </a:ln>
                          <a:effectLst/>
                        </a:rPr>
                        <a:t>Critical Impact(10 points)</a:t>
                      </a:r>
                      <a:endParaRPr kumimoji="0" lang="en-US" sz="1600" b="1" i="0" u="none" strike="noStrike" cap="none" normalizeH="0" baseline="0" dirty="0">
                        <a:ln>
                          <a:noFill/>
                        </a:ln>
                        <a:solidFill>
                          <a:schemeClr val="tx1"/>
                        </a:solidFill>
                        <a:effectLst/>
                        <a:latin typeface="Tahoma" charset="0"/>
                        <a:ea typeface="ＭＳ Ｐゴシック" charset="0"/>
                        <a:cs typeface="Tahoma" charset="0"/>
                      </a:endParaRPr>
                    </a:p>
                  </a:txBody>
                  <a:tcPr marT="45717" marB="45717" horzOverflow="overflow">
                    <a:lnT w="12700" cap="flat" cmpd="sng" algn="ctr">
                      <a:solidFill>
                        <a:schemeClr val="tx1"/>
                      </a:solidFill>
                      <a:prstDash val="solid"/>
                      <a:round/>
                      <a:headEnd type="none" w="med" len="med"/>
                      <a:tailEnd type="none" w="med" len="med"/>
                    </a:lnT>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u="none" strike="noStrike" cap="none" normalizeH="0" baseline="0" dirty="0">
                          <a:ln>
                            <a:noFill/>
                          </a:ln>
                          <a:effectLst/>
                        </a:rPr>
                        <a:t>The system is down or is un-usable after a short period of time. We have to fix the bugs to continue.</a:t>
                      </a:r>
                      <a:endParaRPr kumimoji="0" lang="en-US" sz="1600" b="0" i="0" u="none" strike="noStrike" cap="none" normalizeH="0" baseline="0" dirty="0">
                        <a:ln>
                          <a:noFill/>
                        </a:ln>
                        <a:solidFill>
                          <a:schemeClr val="tx1"/>
                        </a:solidFill>
                        <a:effectLst/>
                        <a:latin typeface="Tahoma" charset="0"/>
                        <a:ea typeface="ＭＳ Ｐゴシック" charset="0"/>
                        <a:cs typeface="Tahoma" charset="0"/>
                      </a:endParaRPr>
                    </a:p>
                  </a:txBody>
                  <a:tcPr marT="45717" marB="45717" horzOverflow="overflow">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3"/>
                  </a:ext>
                </a:extLst>
              </a:tr>
            </a:tbl>
          </a:graphicData>
        </a:graphic>
      </p:graphicFrame>
      <p:graphicFrame>
        <p:nvGraphicFramePr>
          <p:cNvPr id="4" name="Group 144">
            <a:extLst>
              <a:ext uri="{FF2B5EF4-FFF2-40B4-BE49-F238E27FC236}">
                <a16:creationId xmlns:a16="http://schemas.microsoft.com/office/drawing/2014/main" id="{26EB82F9-736D-49BF-ADA2-68FEB7B1533B}"/>
              </a:ext>
            </a:extLst>
          </p:cNvPr>
          <p:cNvGraphicFramePr>
            <a:graphicFrameLocks noGrp="1"/>
          </p:cNvGraphicFramePr>
          <p:nvPr>
            <p:extLst>
              <p:ext uri="{D42A27DB-BD31-4B8C-83A1-F6EECF244321}">
                <p14:modId xmlns:p14="http://schemas.microsoft.com/office/powerpoint/2010/main" val="3817731323"/>
              </p:ext>
            </p:extLst>
          </p:nvPr>
        </p:nvGraphicFramePr>
        <p:xfrm>
          <a:off x="438912" y="2228003"/>
          <a:ext cx="8247887" cy="1249374"/>
        </p:xfrm>
        <a:graphic>
          <a:graphicData uri="http://schemas.openxmlformats.org/drawingml/2006/table">
            <a:tbl>
              <a:tblPr firstRow="1">
                <a:tableStyleId>{0660B408-B3CF-4A94-85FC-2B1E0A45F4A2}</a:tableStyleId>
              </a:tblPr>
              <a:tblGrid>
                <a:gridCol w="2088378">
                  <a:extLst>
                    <a:ext uri="{9D8B030D-6E8A-4147-A177-3AD203B41FA5}">
                      <a16:colId xmlns:a16="http://schemas.microsoft.com/office/drawing/2014/main" val="20000"/>
                    </a:ext>
                  </a:extLst>
                </a:gridCol>
                <a:gridCol w="6159509">
                  <a:extLst>
                    <a:ext uri="{9D8B030D-6E8A-4147-A177-3AD203B41FA5}">
                      <a16:colId xmlns:a16="http://schemas.microsoft.com/office/drawing/2014/main" val="20001"/>
                    </a:ext>
                  </a:extLst>
                </a:gridCol>
              </a:tblGrid>
              <a:tr h="3351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Score</a:t>
                      </a:r>
                      <a:endParaRPr kumimoji="0" lang="en-US" altLang="zh-CN" sz="1200" b="1" i="0" u="none" strike="noStrike" cap="none" normalizeH="0" baseline="0" dirty="0">
                        <a:ln>
                          <a:noFill/>
                        </a:ln>
                        <a:solidFill>
                          <a:schemeClr val="tx1"/>
                        </a:solidFill>
                        <a:effectLst/>
                        <a:latin typeface="Tahoma" charset="0"/>
                        <a:ea typeface="MS PGothic" charset="0"/>
                        <a:cs typeface="Tahoma" charset="0"/>
                      </a:endParaRPr>
                    </a:p>
                  </a:txBody>
                  <a:tcPr marT="45669" marB="45669" horzOverflow="overflow">
                    <a:lnB w="12700" cap="flat" cmpd="sng" algn="ctr">
                      <a:solidFill>
                        <a:schemeClr val="tx1"/>
                      </a:solidFill>
                      <a:prstDash val="solid"/>
                      <a:round/>
                      <a:headEnd type="none" w="med" len="med"/>
                      <a:tailEnd type="none" w="med" len="med"/>
                    </a:lnB>
                    <a:solidFill>
                      <a:schemeClr val="accent1"/>
                    </a:solid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Action</a:t>
                      </a:r>
                      <a:endParaRPr kumimoji="0" lang="en-US" altLang="zh-CN" sz="1200" b="1" i="0" u="none" strike="noStrike" cap="none" normalizeH="0" baseline="0" dirty="0">
                        <a:ln>
                          <a:noFill/>
                        </a:ln>
                        <a:solidFill>
                          <a:schemeClr val="tx1"/>
                        </a:solidFill>
                        <a:effectLst/>
                        <a:latin typeface="Tahoma" charset="0"/>
                        <a:ea typeface="MS PGothic" charset="0"/>
                        <a:cs typeface="Tahoma" charset="0"/>
                      </a:endParaRPr>
                    </a:p>
                  </a:txBody>
                  <a:tcPr marT="45669" marB="45669" horzOverflow="overflow">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3351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Points &lt; 10 </a:t>
                      </a:r>
                      <a:endParaRPr kumimoji="0" lang="en-US" altLang="zh-CN" sz="1200" b="1" i="0" u="none" strike="noStrike" cap="none" normalizeH="0" baseline="0" dirty="0">
                        <a:ln>
                          <a:noFill/>
                        </a:ln>
                        <a:solidFill>
                          <a:schemeClr val="tx1"/>
                        </a:solidFill>
                        <a:effectLst/>
                        <a:latin typeface="Tahoma" charset="0"/>
                        <a:ea typeface="MS PGothic" charset="0"/>
                        <a:cs typeface="Tahoma" charset="0"/>
                      </a:endParaRPr>
                    </a:p>
                  </a:txBody>
                  <a:tcPr marT="45669" marB="45669" horzOverflow="overflow">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Use the planned debugging time in the iteration.</a:t>
                      </a:r>
                      <a:endParaRPr kumimoji="0" lang="en-US" altLang="zh-CN" sz="1200" b="0" i="0" u="none" strike="noStrike" cap="none" normalizeH="0" baseline="0" dirty="0">
                        <a:ln>
                          <a:noFill/>
                        </a:ln>
                        <a:solidFill>
                          <a:schemeClr val="tx1"/>
                        </a:solidFill>
                        <a:effectLst/>
                        <a:latin typeface="Tahoma" charset="0"/>
                        <a:ea typeface="MS PGothic" charset="0"/>
                        <a:cs typeface="Tahoma" charset="0"/>
                      </a:endParaRPr>
                    </a:p>
                  </a:txBody>
                  <a:tcPr marT="45669" marB="45669" horzOverflow="overflow">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579012">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Points &gt;= 10</a:t>
                      </a:r>
                      <a:endParaRPr kumimoji="0" lang="en-US" altLang="zh-CN" sz="1200" b="1" i="0" u="none" strike="noStrike" cap="none" normalizeH="0" baseline="0" dirty="0">
                        <a:ln>
                          <a:noFill/>
                        </a:ln>
                        <a:solidFill>
                          <a:schemeClr val="tx1"/>
                        </a:solidFill>
                        <a:effectLst/>
                        <a:latin typeface="Tahoma" charset="0"/>
                        <a:ea typeface="MS PGothic" charset="0"/>
                        <a:cs typeface="Tahoma" charset="0"/>
                      </a:endParaRPr>
                    </a:p>
                  </a:txBody>
                  <a:tcPr marT="45669" marB="45669" horzOverflow="overflow">
                    <a:lnT w="12700" cap="flat" cmpd="sng" algn="ctr">
                      <a:solidFill>
                        <a:schemeClr val="tx1"/>
                      </a:solidFill>
                      <a:prstDash val="solid"/>
                      <a:round/>
                      <a:headEnd type="none" w="med" len="med"/>
                      <a:tailEnd type="none" w="med" len="med"/>
                    </a:lnT>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1600" u="none" strike="noStrike" cap="none" normalizeH="0" baseline="0" dirty="0">
                          <a:ln>
                            <a:noFill/>
                          </a:ln>
                          <a:effectLst/>
                        </a:rPr>
                        <a:t>Stop current development and resolve the bug immediately. Project Manager reschedules the project.</a:t>
                      </a:r>
                      <a:endParaRPr kumimoji="0" lang="en-US" altLang="zh-CN" sz="1200" b="0" i="0" u="none" strike="noStrike" cap="none" normalizeH="0" baseline="0" dirty="0">
                        <a:ln>
                          <a:noFill/>
                        </a:ln>
                        <a:solidFill>
                          <a:schemeClr val="tx1"/>
                        </a:solidFill>
                        <a:effectLst/>
                        <a:latin typeface="Tahoma" charset="0"/>
                        <a:ea typeface="MS PGothic" charset="0"/>
                        <a:cs typeface="Tahoma" charset="0"/>
                      </a:endParaRPr>
                    </a:p>
                  </a:txBody>
                  <a:tcPr marT="45669" marB="45669" horzOverflow="overflow">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2"/>
                  </a:ext>
                </a:extLst>
              </a:tr>
            </a:tbl>
          </a:graphicData>
        </a:graphic>
      </p:graphicFrame>
      <p:sp>
        <p:nvSpPr>
          <p:cNvPr id="2" name="Title 1">
            <a:extLst>
              <a:ext uri="{FF2B5EF4-FFF2-40B4-BE49-F238E27FC236}">
                <a16:creationId xmlns:a16="http://schemas.microsoft.com/office/drawing/2014/main" id="{F1982714-D513-4D7F-91B5-8C4CB955871D}"/>
              </a:ext>
            </a:extLst>
          </p:cNvPr>
          <p:cNvSpPr>
            <a:spLocks noGrp="1"/>
          </p:cNvSpPr>
          <p:nvPr>
            <p:ph type="title"/>
          </p:nvPr>
        </p:nvSpPr>
        <p:spPr/>
        <p:txBody>
          <a:bodyPr/>
          <a:lstStyle/>
          <a:p>
            <a:r>
              <a:rPr lang="en-SG" dirty="0"/>
              <a:t>Bug Metric Mitigation Plan</a:t>
            </a:r>
            <a:endParaRPr lang="en-US" dirty="0"/>
          </a:p>
        </p:txBody>
      </p:sp>
      <p:sp>
        <p:nvSpPr>
          <p:cNvPr id="8" name="Content Placeholder 2">
            <a:extLst>
              <a:ext uri="{FF2B5EF4-FFF2-40B4-BE49-F238E27FC236}">
                <a16:creationId xmlns:a16="http://schemas.microsoft.com/office/drawing/2014/main" id="{6C69601C-44CF-479C-A5BF-74B9A11A23F6}"/>
              </a:ext>
            </a:extLst>
          </p:cNvPr>
          <p:cNvSpPr txBox="1">
            <a:spLocks/>
          </p:cNvSpPr>
          <p:nvPr/>
        </p:nvSpPr>
        <p:spPr>
          <a:xfrm>
            <a:off x="581192" y="5859508"/>
            <a:ext cx="7989752" cy="789517"/>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SG" dirty="0"/>
              <a:t>Formula</a:t>
            </a:r>
          </a:p>
          <a:p>
            <a:pPr lvl="1"/>
            <a:r>
              <a:rPr lang="pt-BR" dirty="0"/>
              <a:t>1 x num (low) + 5 x num (high) + 10 x num (critical)</a:t>
            </a:r>
          </a:p>
        </p:txBody>
      </p:sp>
    </p:spTree>
    <p:extLst>
      <p:ext uri="{BB962C8B-B14F-4D97-AF65-F5344CB8AC3E}">
        <p14:creationId xmlns:p14="http://schemas.microsoft.com/office/powerpoint/2010/main" val="2680510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9BD33-E3C9-489F-92BE-0DA7E84A726F}"/>
              </a:ext>
            </a:extLst>
          </p:cNvPr>
          <p:cNvSpPr>
            <a:spLocks noGrp="1"/>
          </p:cNvSpPr>
          <p:nvPr>
            <p:ph type="title"/>
          </p:nvPr>
        </p:nvSpPr>
        <p:spPr/>
        <p:txBody>
          <a:bodyPr/>
          <a:lstStyle/>
          <a:p>
            <a:r>
              <a:rPr lang="en-SG" dirty="0"/>
              <a:t>Iteration 2</a:t>
            </a:r>
            <a:endParaRPr lang="en-US" dirty="0"/>
          </a:p>
        </p:txBody>
      </p:sp>
      <p:graphicFrame>
        <p:nvGraphicFramePr>
          <p:cNvPr id="7" name="Content Placeholder 6">
            <a:extLst>
              <a:ext uri="{FF2B5EF4-FFF2-40B4-BE49-F238E27FC236}">
                <a16:creationId xmlns:a16="http://schemas.microsoft.com/office/drawing/2014/main" id="{32D7B3F3-3EDB-4A5A-AC77-A2BCF46CF8DE}"/>
              </a:ext>
            </a:extLst>
          </p:cNvPr>
          <p:cNvGraphicFramePr>
            <a:graphicFrameLocks noGrp="1"/>
          </p:cNvGraphicFramePr>
          <p:nvPr>
            <p:ph idx="1"/>
            <p:extLst>
              <p:ext uri="{D42A27DB-BD31-4B8C-83A1-F6EECF244321}">
                <p14:modId xmlns:p14="http://schemas.microsoft.com/office/powerpoint/2010/main" val="680551702"/>
              </p:ext>
            </p:extLst>
          </p:nvPr>
        </p:nvGraphicFramePr>
        <p:xfrm>
          <a:off x="581025" y="2227263"/>
          <a:ext cx="7989888" cy="741680"/>
        </p:xfrm>
        <a:graphic>
          <a:graphicData uri="http://schemas.openxmlformats.org/drawingml/2006/table">
            <a:tbl>
              <a:tblPr firstRow="1" bandRow="1">
                <a:tableStyleId>{5C22544A-7EE6-4342-B048-85BDC9FD1C3A}</a:tableStyleId>
              </a:tblPr>
              <a:tblGrid>
                <a:gridCol w="1677543">
                  <a:extLst>
                    <a:ext uri="{9D8B030D-6E8A-4147-A177-3AD203B41FA5}">
                      <a16:colId xmlns:a16="http://schemas.microsoft.com/office/drawing/2014/main" val="357556911"/>
                    </a:ext>
                  </a:extLst>
                </a:gridCol>
                <a:gridCol w="4837176">
                  <a:extLst>
                    <a:ext uri="{9D8B030D-6E8A-4147-A177-3AD203B41FA5}">
                      <a16:colId xmlns:a16="http://schemas.microsoft.com/office/drawing/2014/main" val="2971380653"/>
                    </a:ext>
                  </a:extLst>
                </a:gridCol>
                <a:gridCol w="1475169">
                  <a:extLst>
                    <a:ext uri="{9D8B030D-6E8A-4147-A177-3AD203B41FA5}">
                      <a16:colId xmlns:a16="http://schemas.microsoft.com/office/drawing/2014/main" val="362244410"/>
                    </a:ext>
                  </a:extLst>
                </a:gridCol>
              </a:tblGrid>
              <a:tr h="370840">
                <a:tc>
                  <a:txBody>
                    <a:bodyPr/>
                    <a:lstStyle/>
                    <a:p>
                      <a:r>
                        <a:rPr lang="en-SG" dirty="0"/>
                        <a:t>Test Case</a:t>
                      </a:r>
                      <a:endParaRPr lang="en-US" dirty="0"/>
                    </a:p>
                  </a:txBody>
                  <a:tcPr/>
                </a:tc>
                <a:tc>
                  <a:txBody>
                    <a:bodyPr/>
                    <a:lstStyle/>
                    <a:p>
                      <a:r>
                        <a:rPr lang="en-SG" dirty="0"/>
                        <a:t>Error</a:t>
                      </a:r>
                      <a:endParaRPr lang="en-US" dirty="0"/>
                    </a:p>
                  </a:txBody>
                  <a:tcPr/>
                </a:tc>
                <a:tc>
                  <a:txBody>
                    <a:bodyPr/>
                    <a:lstStyle/>
                    <a:p>
                      <a:r>
                        <a:rPr lang="en-SG" dirty="0"/>
                        <a:t>Severity</a:t>
                      </a:r>
                      <a:endParaRPr lang="en-US" dirty="0"/>
                    </a:p>
                  </a:txBody>
                  <a:tcPr/>
                </a:tc>
                <a:extLst>
                  <a:ext uri="{0D108BD9-81ED-4DB2-BD59-A6C34878D82A}">
                    <a16:rowId xmlns:a16="http://schemas.microsoft.com/office/drawing/2014/main" val="2069571840"/>
                  </a:ext>
                </a:extLst>
              </a:tr>
              <a:tr h="370840">
                <a:tc>
                  <a:txBody>
                    <a:bodyPr/>
                    <a:lstStyle/>
                    <a:p>
                      <a:r>
                        <a:rPr lang="en-SG" dirty="0"/>
                        <a:t>-</a:t>
                      </a:r>
                      <a:endParaRPr lang="en-US" dirty="0"/>
                    </a:p>
                  </a:txBody>
                  <a:tcPr/>
                </a:tc>
                <a:tc>
                  <a:txBody>
                    <a:bodyPr/>
                    <a:lstStyle/>
                    <a:p>
                      <a:r>
                        <a:rPr lang="en-SG" dirty="0"/>
                        <a:t>-</a:t>
                      </a:r>
                      <a:endParaRPr lang="en-US" dirty="0"/>
                    </a:p>
                  </a:txBody>
                  <a:tcPr/>
                </a:tc>
                <a:tc>
                  <a:txBody>
                    <a:bodyPr/>
                    <a:lstStyle/>
                    <a:p>
                      <a:r>
                        <a:rPr lang="en-SG" dirty="0"/>
                        <a:t>-</a:t>
                      </a:r>
                      <a:endParaRPr lang="en-US" dirty="0"/>
                    </a:p>
                  </a:txBody>
                  <a:tcPr/>
                </a:tc>
                <a:extLst>
                  <a:ext uri="{0D108BD9-81ED-4DB2-BD59-A6C34878D82A}">
                    <a16:rowId xmlns:a16="http://schemas.microsoft.com/office/drawing/2014/main" val="989616721"/>
                  </a:ext>
                </a:extLst>
              </a:tr>
            </a:tbl>
          </a:graphicData>
        </a:graphic>
      </p:graphicFrame>
      <p:sp>
        <p:nvSpPr>
          <p:cNvPr id="9" name="Content Placeholder 2">
            <a:extLst>
              <a:ext uri="{FF2B5EF4-FFF2-40B4-BE49-F238E27FC236}">
                <a16:creationId xmlns:a16="http://schemas.microsoft.com/office/drawing/2014/main" id="{664F0EAC-FDB7-40F4-9F6C-55E8D9B2030D}"/>
              </a:ext>
            </a:extLst>
          </p:cNvPr>
          <p:cNvSpPr txBox="1">
            <a:spLocks/>
          </p:cNvSpPr>
          <p:nvPr/>
        </p:nvSpPr>
        <p:spPr>
          <a:xfrm>
            <a:off x="581192" y="3030644"/>
            <a:ext cx="7989752" cy="1331149"/>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pt-BR" dirty="0"/>
              <a:t>Bug metric score: 0</a:t>
            </a:r>
          </a:p>
          <a:p>
            <a:pPr lvl="1"/>
            <a:r>
              <a:rPr lang="pt-BR" dirty="0"/>
              <a:t>All test cases for Login function passed</a:t>
            </a:r>
          </a:p>
          <a:p>
            <a:pPr lvl="1"/>
            <a:r>
              <a:rPr lang="pt-BR" dirty="0"/>
              <a:t>There was one bug but it was not discovered in a testing session</a:t>
            </a:r>
          </a:p>
        </p:txBody>
      </p:sp>
    </p:spTree>
    <p:extLst>
      <p:ext uri="{BB962C8B-B14F-4D97-AF65-F5344CB8AC3E}">
        <p14:creationId xmlns:p14="http://schemas.microsoft.com/office/powerpoint/2010/main" val="35981193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D8979-D1D3-4297-9E34-3A019BE56945}"/>
              </a:ext>
            </a:extLst>
          </p:cNvPr>
          <p:cNvSpPr>
            <a:spLocks noGrp="1"/>
          </p:cNvSpPr>
          <p:nvPr>
            <p:ph type="title"/>
          </p:nvPr>
        </p:nvSpPr>
        <p:spPr/>
        <p:txBody>
          <a:bodyPr/>
          <a:lstStyle/>
          <a:p>
            <a:r>
              <a:rPr lang="en-SG" dirty="0"/>
              <a:t>Manpower Allocation</a:t>
            </a:r>
            <a:endParaRPr lang="en-US" dirty="0"/>
          </a:p>
        </p:txBody>
      </p:sp>
      <p:sp>
        <p:nvSpPr>
          <p:cNvPr id="3" name="Text Placeholder 2">
            <a:extLst>
              <a:ext uri="{FF2B5EF4-FFF2-40B4-BE49-F238E27FC236}">
                <a16:creationId xmlns:a16="http://schemas.microsoft.com/office/drawing/2014/main" id="{01984D38-810B-4911-B472-1FBBB63182A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0052518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94C86-FB17-4E24-AF2A-886C914EBAD9}"/>
              </a:ext>
            </a:extLst>
          </p:cNvPr>
          <p:cNvSpPr>
            <a:spLocks noGrp="1"/>
          </p:cNvSpPr>
          <p:nvPr>
            <p:ph type="title"/>
          </p:nvPr>
        </p:nvSpPr>
        <p:spPr/>
        <p:txBody>
          <a:bodyPr/>
          <a:lstStyle/>
          <a:p>
            <a:r>
              <a:rPr lang="en-SG" dirty="0"/>
              <a:t>Roles and Responsibilities</a:t>
            </a:r>
            <a:endParaRPr lang="en-US" dirty="0"/>
          </a:p>
        </p:txBody>
      </p:sp>
      <p:graphicFrame>
        <p:nvGraphicFramePr>
          <p:cNvPr id="4" name="Content Placeholder 3">
            <a:extLst>
              <a:ext uri="{FF2B5EF4-FFF2-40B4-BE49-F238E27FC236}">
                <a16:creationId xmlns:a16="http://schemas.microsoft.com/office/drawing/2014/main" id="{94568FF9-D3EE-44F5-9149-9E2AEF19F634}"/>
              </a:ext>
            </a:extLst>
          </p:cNvPr>
          <p:cNvGraphicFramePr>
            <a:graphicFrameLocks noGrp="1"/>
          </p:cNvGraphicFramePr>
          <p:nvPr>
            <p:ph idx="1"/>
            <p:extLst>
              <p:ext uri="{D42A27DB-BD31-4B8C-83A1-F6EECF244321}">
                <p14:modId xmlns:p14="http://schemas.microsoft.com/office/powerpoint/2010/main" val="527012826"/>
              </p:ext>
            </p:extLst>
          </p:nvPr>
        </p:nvGraphicFramePr>
        <p:xfrm>
          <a:off x="448056" y="2227263"/>
          <a:ext cx="8229599" cy="4216400"/>
        </p:xfrm>
        <a:graphic>
          <a:graphicData uri="http://schemas.openxmlformats.org/drawingml/2006/table">
            <a:tbl>
              <a:tblPr firstRow="1" bandRow="1">
                <a:tableStyleId>{5C22544A-7EE6-4342-B048-85BDC9FD1C3A}</a:tableStyleId>
              </a:tblPr>
              <a:tblGrid>
                <a:gridCol w="1191027">
                  <a:extLst>
                    <a:ext uri="{9D8B030D-6E8A-4147-A177-3AD203B41FA5}">
                      <a16:colId xmlns:a16="http://schemas.microsoft.com/office/drawing/2014/main" val="4170841274"/>
                    </a:ext>
                  </a:extLst>
                </a:gridCol>
                <a:gridCol w="1177292">
                  <a:extLst>
                    <a:ext uri="{9D8B030D-6E8A-4147-A177-3AD203B41FA5}">
                      <a16:colId xmlns:a16="http://schemas.microsoft.com/office/drawing/2014/main" val="2224824880"/>
                    </a:ext>
                  </a:extLst>
                </a:gridCol>
                <a:gridCol w="2523721">
                  <a:extLst>
                    <a:ext uri="{9D8B030D-6E8A-4147-A177-3AD203B41FA5}">
                      <a16:colId xmlns:a16="http://schemas.microsoft.com/office/drawing/2014/main" val="3372946829"/>
                    </a:ext>
                  </a:extLst>
                </a:gridCol>
                <a:gridCol w="3337559">
                  <a:extLst>
                    <a:ext uri="{9D8B030D-6E8A-4147-A177-3AD203B41FA5}">
                      <a16:colId xmlns:a16="http://schemas.microsoft.com/office/drawing/2014/main" val="642162540"/>
                    </a:ext>
                  </a:extLst>
                </a:gridCol>
              </a:tblGrid>
              <a:tr h="370840">
                <a:tc>
                  <a:txBody>
                    <a:bodyPr/>
                    <a:lstStyle/>
                    <a:p>
                      <a:r>
                        <a:rPr lang="en-SG" dirty="0"/>
                        <a:t>Iteration</a:t>
                      </a:r>
                      <a:endParaRPr lang="en-US" dirty="0"/>
                    </a:p>
                  </a:txBody>
                  <a:tcPr/>
                </a:tc>
                <a:tc>
                  <a:txBody>
                    <a:bodyPr/>
                    <a:lstStyle/>
                    <a:p>
                      <a:r>
                        <a:rPr lang="en-SG" dirty="0"/>
                        <a:t>PM</a:t>
                      </a:r>
                      <a:endParaRPr lang="en-US" dirty="0"/>
                    </a:p>
                  </a:txBody>
                  <a:tcPr/>
                </a:tc>
                <a:tc>
                  <a:txBody>
                    <a:bodyPr/>
                    <a:lstStyle/>
                    <a:p>
                      <a:r>
                        <a:rPr lang="en-SG" dirty="0"/>
                        <a:t>PP</a:t>
                      </a:r>
                      <a:endParaRPr lang="en-US" dirty="0"/>
                    </a:p>
                  </a:txBody>
                  <a:tcPr/>
                </a:tc>
                <a:tc>
                  <a:txBody>
                    <a:bodyPr/>
                    <a:lstStyle/>
                    <a:p>
                      <a:r>
                        <a:rPr lang="en-SG" dirty="0"/>
                        <a:t>Functionality</a:t>
                      </a:r>
                      <a:endParaRPr lang="en-US" dirty="0"/>
                    </a:p>
                  </a:txBody>
                  <a:tcPr/>
                </a:tc>
                <a:extLst>
                  <a:ext uri="{0D108BD9-81ED-4DB2-BD59-A6C34878D82A}">
                    <a16:rowId xmlns:a16="http://schemas.microsoft.com/office/drawing/2014/main" val="3156705584"/>
                  </a:ext>
                </a:extLst>
              </a:tr>
              <a:tr h="370840">
                <a:tc>
                  <a:txBody>
                    <a:bodyPr/>
                    <a:lstStyle/>
                    <a:p>
                      <a:r>
                        <a:rPr lang="en-SG" dirty="0"/>
                        <a:t>1</a:t>
                      </a:r>
                      <a:endParaRPr lang="en-US" dirty="0"/>
                    </a:p>
                  </a:txBody>
                  <a:tcPr/>
                </a:tc>
                <a:tc>
                  <a:txBody>
                    <a:bodyPr/>
                    <a:lstStyle/>
                    <a:p>
                      <a:r>
                        <a:rPr lang="en-SG" dirty="0" err="1"/>
                        <a:t>Yat</a:t>
                      </a:r>
                      <a:endParaRPr lang="en-US" dirty="0"/>
                    </a:p>
                  </a:txBody>
                  <a:tcPr/>
                </a:tc>
                <a:tc>
                  <a:txBody>
                    <a:bodyPr/>
                    <a:lstStyle/>
                    <a:p>
                      <a:r>
                        <a:rPr lang="en-SG" dirty="0"/>
                        <a:t>-</a:t>
                      </a:r>
                      <a:endParaRPr lang="en-US" dirty="0"/>
                    </a:p>
                  </a:txBody>
                  <a:tcPr/>
                </a:tc>
                <a:tc>
                  <a:txBody>
                    <a:bodyPr/>
                    <a:lstStyle/>
                    <a:p>
                      <a:endParaRPr lang="en-US"/>
                    </a:p>
                  </a:txBody>
                  <a:tcPr/>
                </a:tc>
                <a:extLst>
                  <a:ext uri="{0D108BD9-81ED-4DB2-BD59-A6C34878D82A}">
                    <a16:rowId xmlns:a16="http://schemas.microsoft.com/office/drawing/2014/main" val="201852549"/>
                  </a:ext>
                </a:extLst>
              </a:tr>
              <a:tr h="370840">
                <a:tc>
                  <a:txBody>
                    <a:bodyPr/>
                    <a:lstStyle/>
                    <a:p>
                      <a:r>
                        <a:rPr lang="en-SG" dirty="0"/>
                        <a:t>2</a:t>
                      </a:r>
                      <a:endParaRPr lang="en-US" dirty="0"/>
                    </a:p>
                  </a:txBody>
                  <a:tcPr/>
                </a:tc>
                <a:tc>
                  <a:txBody>
                    <a:bodyPr/>
                    <a:lstStyle/>
                    <a:p>
                      <a:r>
                        <a:rPr lang="en-SG" dirty="0"/>
                        <a:t>Wei </a:t>
                      </a:r>
                      <a:r>
                        <a:rPr lang="en-SG" dirty="0" err="1"/>
                        <a:t>Kiat</a:t>
                      </a:r>
                      <a:endParaRPr lang="en-US" dirty="0"/>
                    </a:p>
                  </a:txBody>
                  <a:tcPr/>
                </a:tc>
                <a:tc>
                  <a:txBody>
                    <a:bodyPr/>
                    <a:lstStyle/>
                    <a:p>
                      <a:r>
                        <a:rPr lang="en-SG" dirty="0"/>
                        <a:t>P1: </a:t>
                      </a:r>
                      <a:r>
                        <a:rPr lang="en-SG" dirty="0" err="1"/>
                        <a:t>Yat</a:t>
                      </a:r>
                      <a:r>
                        <a:rPr lang="en-SG" dirty="0"/>
                        <a:t> + Denise</a:t>
                      </a:r>
                    </a:p>
                    <a:p>
                      <a:r>
                        <a:rPr lang="en-SG" dirty="0"/>
                        <a:t>P2: Shen Ying + Gerald</a:t>
                      </a:r>
                    </a:p>
                  </a:txBody>
                  <a:tcPr/>
                </a:tc>
                <a:tc>
                  <a:txBody>
                    <a:bodyPr/>
                    <a:lstStyle/>
                    <a:p>
                      <a:r>
                        <a:rPr lang="en-SG" dirty="0"/>
                        <a:t>BLR Breakdown &amp; Popular Places</a:t>
                      </a:r>
                    </a:p>
                    <a:p>
                      <a:r>
                        <a:rPr lang="en-SG" dirty="0"/>
                        <a:t>Login &amp; Bootstrap</a:t>
                      </a:r>
                      <a:endParaRPr lang="en-US" dirty="0"/>
                    </a:p>
                  </a:txBody>
                  <a:tcPr/>
                </a:tc>
                <a:extLst>
                  <a:ext uri="{0D108BD9-81ED-4DB2-BD59-A6C34878D82A}">
                    <a16:rowId xmlns:a16="http://schemas.microsoft.com/office/drawing/2014/main" val="7635685"/>
                  </a:ext>
                </a:extLst>
              </a:tr>
              <a:tr h="370840">
                <a:tc>
                  <a:txBody>
                    <a:bodyPr/>
                    <a:lstStyle/>
                    <a:p>
                      <a:r>
                        <a:rPr lang="en-SG" dirty="0"/>
                        <a:t>3</a:t>
                      </a:r>
                      <a:endParaRPr lang="en-US" dirty="0"/>
                    </a:p>
                  </a:txBody>
                  <a:tcPr/>
                </a:tc>
                <a:tc>
                  <a:txBody>
                    <a:bodyPr/>
                    <a:lstStyle/>
                    <a:p>
                      <a:r>
                        <a:rPr lang="en-SG" dirty="0"/>
                        <a:t>Shen Ying</a:t>
                      </a:r>
                      <a:endParaRPr lang="en-US" dirty="0"/>
                    </a:p>
                  </a:txBody>
                  <a:tcPr/>
                </a:tc>
                <a:tc>
                  <a:txBody>
                    <a:bodyPr/>
                    <a:lstStyle/>
                    <a:p>
                      <a:r>
                        <a:rPr lang="de-DE" dirty="0"/>
                        <a:t>P1: Gerald + Denise</a:t>
                      </a:r>
                    </a:p>
                    <a:p>
                      <a:r>
                        <a:rPr lang="de-DE" dirty="0"/>
                        <a:t>P2: Yat + Wei Kiat</a:t>
                      </a:r>
                    </a:p>
                  </a:txBody>
                  <a:tcPr/>
                </a:tc>
                <a:tc>
                  <a:txBody>
                    <a:bodyPr/>
                    <a:lstStyle/>
                    <a:p>
                      <a:r>
                        <a:rPr lang="en-SG" dirty="0"/>
                        <a:t>Bootstrap</a:t>
                      </a:r>
                    </a:p>
                    <a:p>
                      <a:r>
                        <a:rPr lang="en-US" dirty="0"/>
                        <a:t>Integrate </a:t>
                      </a:r>
                      <a:r>
                        <a:rPr lang="en-US" dirty="0" err="1"/>
                        <a:t>ConnectionManager</a:t>
                      </a:r>
                      <a:r>
                        <a:rPr lang="en-US" dirty="0"/>
                        <a:t> and MVC</a:t>
                      </a:r>
                    </a:p>
                  </a:txBody>
                  <a:tcPr/>
                </a:tc>
                <a:extLst>
                  <a:ext uri="{0D108BD9-81ED-4DB2-BD59-A6C34878D82A}">
                    <a16:rowId xmlns:a16="http://schemas.microsoft.com/office/drawing/2014/main" val="3642647325"/>
                  </a:ext>
                </a:extLst>
              </a:tr>
              <a:tr h="370840">
                <a:tc>
                  <a:txBody>
                    <a:bodyPr/>
                    <a:lstStyle/>
                    <a:p>
                      <a:r>
                        <a:rPr lang="en-SG" dirty="0"/>
                        <a:t>4</a:t>
                      </a:r>
                      <a:endParaRPr lang="en-US" dirty="0"/>
                    </a:p>
                  </a:txBody>
                  <a:tcPr/>
                </a:tc>
                <a:tc>
                  <a:txBody>
                    <a:bodyPr/>
                    <a:lstStyle/>
                    <a:p>
                      <a:r>
                        <a:rPr lang="en-SG" dirty="0"/>
                        <a:t>Denise</a:t>
                      </a:r>
                      <a:endParaRPr lang="en-US" dirty="0"/>
                    </a:p>
                  </a:txBody>
                  <a:tcPr/>
                </a:tc>
                <a:tc>
                  <a:txBody>
                    <a:bodyPr/>
                    <a:lstStyle/>
                    <a:p>
                      <a:r>
                        <a:rPr lang="en-US" dirty="0"/>
                        <a:t>P1: Shen Ying + Wei </a:t>
                      </a:r>
                      <a:r>
                        <a:rPr lang="en-US" dirty="0" err="1"/>
                        <a:t>Kiat</a:t>
                      </a:r>
                      <a:endParaRPr lang="en-US" dirty="0"/>
                    </a:p>
                    <a:p>
                      <a:r>
                        <a:rPr lang="en-US" dirty="0"/>
                        <a:t>P2: </a:t>
                      </a:r>
                      <a:r>
                        <a:rPr lang="en-US" dirty="0" err="1"/>
                        <a:t>Yat</a:t>
                      </a:r>
                      <a:r>
                        <a:rPr lang="en-US" dirty="0"/>
                        <a:t> + Gerald</a:t>
                      </a:r>
                    </a:p>
                  </a:txBody>
                  <a:tcPr/>
                </a:tc>
                <a:tc>
                  <a:txBody>
                    <a:bodyPr/>
                    <a:lstStyle/>
                    <a:p>
                      <a:r>
                        <a:rPr lang="en-SG" dirty="0"/>
                        <a:t>JSON</a:t>
                      </a:r>
                    </a:p>
                    <a:p>
                      <a:r>
                        <a:rPr lang="en-SG" dirty="0"/>
                        <a:t>BLR (Next place &amp; Companions)</a:t>
                      </a:r>
                      <a:endParaRPr lang="en-US" dirty="0"/>
                    </a:p>
                  </a:txBody>
                  <a:tcPr/>
                </a:tc>
                <a:extLst>
                  <a:ext uri="{0D108BD9-81ED-4DB2-BD59-A6C34878D82A}">
                    <a16:rowId xmlns:a16="http://schemas.microsoft.com/office/drawing/2014/main" val="2884449678"/>
                  </a:ext>
                </a:extLst>
              </a:tr>
              <a:tr h="370840">
                <a:tc>
                  <a:txBody>
                    <a:bodyPr/>
                    <a:lstStyle/>
                    <a:p>
                      <a:r>
                        <a:rPr lang="en-SG" dirty="0"/>
                        <a:t>5</a:t>
                      </a:r>
                      <a:endParaRPr lang="en-US" dirty="0"/>
                    </a:p>
                  </a:txBody>
                  <a:tcPr/>
                </a:tc>
                <a:tc>
                  <a:txBody>
                    <a:bodyPr/>
                    <a:lstStyle/>
                    <a:p>
                      <a:r>
                        <a:rPr lang="en-SG" dirty="0"/>
                        <a:t>Gerald</a:t>
                      </a:r>
                      <a:endParaRPr lang="en-US" dirty="0"/>
                    </a:p>
                  </a:txBody>
                  <a:tcPr/>
                </a:tc>
                <a:tc>
                  <a:txBody>
                    <a:bodyPr/>
                    <a:lstStyle/>
                    <a:p>
                      <a:r>
                        <a:rPr lang="en-US" dirty="0"/>
                        <a:t>P1: Shen Ying + </a:t>
                      </a:r>
                      <a:r>
                        <a:rPr lang="en-US" dirty="0" err="1"/>
                        <a:t>Yat</a:t>
                      </a:r>
                      <a:endParaRPr lang="en-US" dirty="0"/>
                    </a:p>
                    <a:p>
                      <a:r>
                        <a:rPr lang="en-US" dirty="0"/>
                        <a:t>P2: Denise + Wei </a:t>
                      </a:r>
                      <a:r>
                        <a:rPr lang="en-US" dirty="0" err="1"/>
                        <a:t>Kiat</a:t>
                      </a:r>
                      <a:endParaRPr lang="en-US" dirty="0"/>
                    </a:p>
                  </a:txBody>
                  <a:tcPr/>
                </a:tc>
                <a:tc>
                  <a:txBody>
                    <a:bodyPr/>
                    <a:lstStyle/>
                    <a:p>
                      <a:r>
                        <a:rPr lang="en-SG" dirty="0"/>
                        <a:t>Automatic Group Identification</a:t>
                      </a:r>
                    </a:p>
                    <a:p>
                      <a:r>
                        <a:rPr lang="en-SG" dirty="0"/>
                        <a:t>Heatmap</a:t>
                      </a:r>
                      <a:endParaRPr lang="en-US" dirty="0"/>
                    </a:p>
                  </a:txBody>
                  <a:tcPr/>
                </a:tc>
                <a:extLst>
                  <a:ext uri="{0D108BD9-81ED-4DB2-BD59-A6C34878D82A}">
                    <a16:rowId xmlns:a16="http://schemas.microsoft.com/office/drawing/2014/main" val="1655953749"/>
                  </a:ext>
                </a:extLst>
              </a:tr>
              <a:tr h="370840">
                <a:tc>
                  <a:txBody>
                    <a:bodyPr/>
                    <a:lstStyle/>
                    <a:p>
                      <a:r>
                        <a:rPr lang="en-SG" dirty="0"/>
                        <a:t>6</a:t>
                      </a:r>
                      <a:endParaRPr lang="en-US" dirty="0"/>
                    </a:p>
                  </a:txBody>
                  <a:tcPr/>
                </a:tc>
                <a:tc>
                  <a:txBody>
                    <a:bodyPr/>
                    <a:lstStyle/>
                    <a:p>
                      <a:r>
                        <a:rPr lang="en-SG" dirty="0" err="1"/>
                        <a:t>Yat</a:t>
                      </a:r>
                      <a:endParaRPr lang="en-US" dirty="0"/>
                    </a:p>
                  </a:txBody>
                  <a:tcPr/>
                </a:tc>
                <a:tc>
                  <a:txBody>
                    <a:bodyPr/>
                    <a:lstStyle/>
                    <a:p>
                      <a:r>
                        <a:rPr lang="de-DE" dirty="0"/>
                        <a:t>P1: Shen Ying + Denise</a:t>
                      </a:r>
                    </a:p>
                    <a:p>
                      <a:r>
                        <a:rPr lang="de-DE" dirty="0"/>
                        <a:t>P2: Gerald + Wei Kiat</a:t>
                      </a:r>
                    </a:p>
                  </a:txBody>
                  <a:tcPr/>
                </a:tc>
                <a:tc>
                  <a:txBody>
                    <a:bodyPr/>
                    <a:lstStyle/>
                    <a:p>
                      <a:r>
                        <a:rPr lang="en-SG" dirty="0"/>
                        <a:t>Debugging</a:t>
                      </a:r>
                    </a:p>
                    <a:p>
                      <a:r>
                        <a:rPr lang="en-SG" dirty="0"/>
                        <a:t>Debugging</a:t>
                      </a:r>
                      <a:endParaRPr lang="en-US" dirty="0"/>
                    </a:p>
                  </a:txBody>
                  <a:tcPr/>
                </a:tc>
                <a:extLst>
                  <a:ext uri="{0D108BD9-81ED-4DB2-BD59-A6C34878D82A}">
                    <a16:rowId xmlns:a16="http://schemas.microsoft.com/office/drawing/2014/main" val="951401512"/>
                  </a:ext>
                </a:extLst>
              </a:tr>
            </a:tbl>
          </a:graphicData>
        </a:graphic>
      </p:graphicFrame>
    </p:spTree>
    <p:extLst>
      <p:ext uri="{BB962C8B-B14F-4D97-AF65-F5344CB8AC3E}">
        <p14:creationId xmlns:p14="http://schemas.microsoft.com/office/powerpoint/2010/main" val="26718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8962" name="Rectangle 2">
            <a:extLst>
              <a:ext uri="{FF2B5EF4-FFF2-40B4-BE49-F238E27FC236}">
                <a16:creationId xmlns:a16="http://schemas.microsoft.com/office/drawing/2014/main" id="{55677D24-DFD6-4715-A13A-55F22F4D60C5}"/>
              </a:ext>
            </a:extLst>
          </p:cNvPr>
          <p:cNvSpPr>
            <a:spLocks noGrp="1" noChangeArrowheads="1"/>
          </p:cNvSpPr>
          <p:nvPr>
            <p:ph type="title"/>
          </p:nvPr>
        </p:nvSpPr>
        <p:spPr/>
        <p:txBody>
          <a:bodyPr/>
          <a:lstStyle/>
          <a:p>
            <a:pPr eaLnBrk="1" hangingPunct="1">
              <a:defRPr/>
            </a:pPr>
            <a:r>
              <a:rPr lang="en-US" dirty="0">
                <a:ea typeface="+mj-ea"/>
                <a:cs typeface="+mj-cs"/>
              </a:rPr>
              <a:t>Framework: MVC</a:t>
            </a:r>
          </a:p>
        </p:txBody>
      </p:sp>
      <p:sp>
        <p:nvSpPr>
          <p:cNvPr id="1448963" name="Rectangle 3">
            <a:extLst>
              <a:ext uri="{FF2B5EF4-FFF2-40B4-BE49-F238E27FC236}">
                <a16:creationId xmlns:a16="http://schemas.microsoft.com/office/drawing/2014/main" id="{FD36F512-7770-4422-AEB1-9C4ADECA1223}"/>
              </a:ext>
            </a:extLst>
          </p:cNvPr>
          <p:cNvSpPr>
            <a:spLocks noChangeArrowheads="1"/>
          </p:cNvSpPr>
          <p:nvPr/>
        </p:nvSpPr>
        <p:spPr bwMode="auto">
          <a:xfrm>
            <a:off x="2353056" y="2264807"/>
            <a:ext cx="5181600" cy="3962400"/>
          </a:xfrm>
          <a:prstGeom prst="rect">
            <a:avLst/>
          </a:prstGeom>
          <a:solidFill>
            <a:srgbClr val="FF99CC"/>
          </a:solidFill>
          <a:ln w="12700">
            <a:solidFill>
              <a:schemeClr val="tx1"/>
            </a:solidFill>
            <a:miter lim="800000"/>
            <a:headEnd/>
            <a:tailEnd type="none" w="lg" len="lg"/>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lvl1pPr>
              <a:spcBef>
                <a:spcPct val="20000"/>
              </a:spcBef>
              <a:buClr>
                <a:srgbClr val="3333FF"/>
              </a:buClr>
              <a:buFont typeface="Wingdings" panose="05000000000000000000" pitchFamily="2" charset="2"/>
              <a:buChar char="§"/>
              <a:defRPr sz="2800">
                <a:solidFill>
                  <a:schemeClr val="accent2"/>
                </a:solidFill>
                <a:latin typeface="Tahoma" panose="020B0604030504040204" pitchFamily="34" charset="0"/>
                <a:ea typeface="ＭＳ Ｐゴシック" panose="020B0600070205080204" pitchFamily="34" charset="-128"/>
              </a:defRPr>
            </a:lvl1pPr>
            <a:lvl2pPr marL="742950" indent="-285750">
              <a:spcBef>
                <a:spcPct val="20000"/>
              </a:spcBef>
              <a:buClr>
                <a:srgbClr val="FF0000"/>
              </a:buClr>
              <a:buFont typeface="Wingdings" panose="05000000000000000000" pitchFamily="2" charset="2"/>
              <a:buChar char="§"/>
              <a:defRPr sz="2600">
                <a:solidFill>
                  <a:schemeClr val="accent2"/>
                </a:solidFill>
                <a:latin typeface="Tahoma" panose="020B0604030504040204" pitchFamily="34" charset="0"/>
                <a:ea typeface="ＭＳ Ｐゴシック" panose="020B0600070205080204" pitchFamily="34" charset="-128"/>
              </a:defRPr>
            </a:lvl2pPr>
            <a:lvl3pPr marL="1143000" indent="-228600">
              <a:spcBef>
                <a:spcPct val="20000"/>
              </a:spcBef>
              <a:buClr>
                <a:srgbClr val="3333CC"/>
              </a:buClr>
              <a:buFont typeface="Wingdings" panose="05000000000000000000" pitchFamily="2" charset="2"/>
              <a:buChar char="§"/>
              <a:defRPr sz="2400">
                <a:solidFill>
                  <a:schemeClr val="accent2"/>
                </a:solidFill>
                <a:latin typeface="Tahoma" panose="020B0604030504040204" pitchFamily="34" charset="0"/>
                <a:ea typeface="ＭＳ Ｐゴシック" panose="020B0600070205080204" pitchFamily="34" charset="-128"/>
              </a:defRPr>
            </a:lvl3pPr>
            <a:lvl4pPr marL="1600200" indent="-228600">
              <a:spcBef>
                <a:spcPct val="20000"/>
              </a:spcBef>
              <a:buClr>
                <a:srgbClr val="FFCF01"/>
              </a:buClr>
              <a:buFont typeface="Wingdings" panose="05000000000000000000" pitchFamily="2" charset="2"/>
              <a:buChar char="§"/>
              <a:defRPr sz="2000">
                <a:solidFill>
                  <a:schemeClr val="accent2"/>
                </a:solidFill>
                <a:latin typeface="Tahoma" panose="020B0604030504040204" pitchFamily="34" charset="0"/>
                <a:ea typeface="ＭＳ Ｐゴシック" panose="020B0600070205080204" pitchFamily="34" charset="-128"/>
              </a:defRPr>
            </a:lvl4pPr>
            <a:lvl5pPr marL="2057400" indent="-228600">
              <a:spcBef>
                <a:spcPct val="20000"/>
              </a:spcBef>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9pPr>
          </a:lstStyle>
          <a:p>
            <a:pPr algn="ctr">
              <a:spcBef>
                <a:spcPct val="0"/>
              </a:spcBef>
              <a:buClrTx/>
              <a:buFontTx/>
              <a:buNone/>
            </a:pPr>
            <a:endParaRPr lang="zh-CN" altLang="en-US" sz="1600">
              <a:solidFill>
                <a:schemeClr val="tx1"/>
              </a:solidFill>
              <a:latin typeface="Lucida Console" panose="020B0609040504020204" pitchFamily="49" charset="0"/>
            </a:endParaRPr>
          </a:p>
        </p:txBody>
      </p:sp>
      <p:sp>
        <p:nvSpPr>
          <p:cNvPr id="1448964" name="Rectangle 4">
            <a:extLst>
              <a:ext uri="{FF2B5EF4-FFF2-40B4-BE49-F238E27FC236}">
                <a16:creationId xmlns:a16="http://schemas.microsoft.com/office/drawing/2014/main" id="{4B8AD8BE-E296-4086-8FD0-B318351BCA07}"/>
              </a:ext>
            </a:extLst>
          </p:cNvPr>
          <p:cNvSpPr>
            <a:spLocks noChangeArrowheads="1"/>
          </p:cNvSpPr>
          <p:nvPr/>
        </p:nvSpPr>
        <p:spPr bwMode="auto">
          <a:xfrm>
            <a:off x="457200" y="2264807"/>
            <a:ext cx="533400" cy="3733800"/>
          </a:xfrm>
          <a:prstGeom prst="rect">
            <a:avLst/>
          </a:prstGeom>
          <a:solidFill>
            <a:srgbClr val="99CCFF"/>
          </a:solidFill>
          <a:ln w="12700">
            <a:solidFill>
              <a:schemeClr val="tx1"/>
            </a:solidFill>
            <a:miter lim="800000"/>
            <a:headEnd/>
            <a:tailEnd type="none" w="lg" len="lg"/>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a:defRPr/>
            </a:pPr>
            <a:r>
              <a:rPr lang="en-US" sz="1600">
                <a:latin typeface="Lucida Console" charset="0"/>
                <a:ea typeface="ＭＳ Ｐゴシック" charset="0"/>
              </a:rPr>
              <a:t>Browser</a:t>
            </a:r>
          </a:p>
        </p:txBody>
      </p:sp>
      <p:sp>
        <p:nvSpPr>
          <p:cNvPr id="1448965" name="Rectangle 5">
            <a:extLst>
              <a:ext uri="{FF2B5EF4-FFF2-40B4-BE49-F238E27FC236}">
                <a16:creationId xmlns:a16="http://schemas.microsoft.com/office/drawing/2014/main" id="{A6EDC9B8-1894-477E-9CB2-0A4428D14158}"/>
              </a:ext>
            </a:extLst>
          </p:cNvPr>
          <p:cNvSpPr>
            <a:spLocks noChangeArrowheads="1"/>
          </p:cNvSpPr>
          <p:nvPr/>
        </p:nvSpPr>
        <p:spPr bwMode="auto">
          <a:xfrm>
            <a:off x="2595944" y="2722007"/>
            <a:ext cx="1676400" cy="838200"/>
          </a:xfrm>
          <a:prstGeom prst="rect">
            <a:avLst/>
          </a:prstGeom>
          <a:solidFill>
            <a:srgbClr val="FFCC99"/>
          </a:solidFill>
          <a:ln w="12700">
            <a:solidFill>
              <a:schemeClr val="tx1"/>
            </a:solidFill>
            <a:miter lim="800000"/>
            <a:headEnd/>
            <a:tailEnd type="none" w="lg" len="lg"/>
          </a:ln>
          <a:effectLst>
            <a:outerShdw blurRad="63500" dist="107763" dir="2700000" algn="ctr" rotWithShape="0">
              <a:schemeClr val="bg2">
                <a:alpha val="50000"/>
              </a:schemeClr>
            </a:outerShdw>
          </a:effectLst>
        </p:spPr>
        <p:txBody>
          <a:bodyPr wrap="none" anchor="ctr"/>
          <a:lstStyle>
            <a:lvl1pPr>
              <a:defRPr>
                <a:solidFill>
                  <a:schemeClr val="tx1"/>
                </a:solidFill>
                <a:latin typeface="Tahoma" panose="020B0604030504040204" pitchFamily="34" charset="0"/>
                <a:ea typeface="ＭＳ Ｐゴシック" panose="020B0600070205080204" pitchFamily="34" charset="-128"/>
              </a:defRPr>
            </a:lvl1pPr>
            <a:lvl2pPr marL="742950" indent="-285750">
              <a:defRPr>
                <a:solidFill>
                  <a:schemeClr val="tx1"/>
                </a:solidFill>
                <a:latin typeface="Tahoma" panose="020B0604030504040204" pitchFamily="34" charset="0"/>
                <a:ea typeface="ＭＳ Ｐゴシック" panose="020B0600070205080204" pitchFamily="34" charset="-128"/>
              </a:defRPr>
            </a:lvl2pPr>
            <a:lvl3pPr marL="1143000" indent="-228600">
              <a:defRPr>
                <a:solidFill>
                  <a:schemeClr val="tx1"/>
                </a:solidFill>
                <a:latin typeface="Tahoma" panose="020B0604030504040204" pitchFamily="34" charset="0"/>
                <a:ea typeface="ＭＳ Ｐゴシック" panose="020B0600070205080204" pitchFamily="34" charset="-128"/>
              </a:defRPr>
            </a:lvl3pPr>
            <a:lvl4pPr marL="1600200" indent="-228600">
              <a:defRPr>
                <a:solidFill>
                  <a:schemeClr val="tx1"/>
                </a:solidFill>
                <a:latin typeface="Tahoma" panose="020B0604030504040204" pitchFamily="34" charset="0"/>
                <a:ea typeface="ＭＳ Ｐゴシック" panose="020B0600070205080204" pitchFamily="34" charset="-128"/>
              </a:defRPr>
            </a:lvl4pPr>
            <a:lvl5pPr marL="2057400" indent="-228600">
              <a:defRPr>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9pPr>
          </a:lstStyle>
          <a:p>
            <a:pPr algn="ctr"/>
            <a:r>
              <a:rPr lang="en-US" altLang="en-US" sz="1600" b="1"/>
              <a:t>Controller</a:t>
            </a:r>
            <a:endParaRPr lang="en-US" altLang="en-US" sz="1600"/>
          </a:p>
          <a:p>
            <a:pPr algn="ctr"/>
            <a:r>
              <a:rPr lang="en-US" altLang="en-US" sz="1600">
                <a:solidFill>
                  <a:srgbClr val="FF0000"/>
                </a:solidFill>
              </a:rPr>
              <a:t>(Servlet)</a:t>
            </a:r>
          </a:p>
        </p:txBody>
      </p:sp>
      <p:sp>
        <p:nvSpPr>
          <p:cNvPr id="1448966" name="Rectangle 6">
            <a:extLst>
              <a:ext uri="{FF2B5EF4-FFF2-40B4-BE49-F238E27FC236}">
                <a16:creationId xmlns:a16="http://schemas.microsoft.com/office/drawing/2014/main" id="{4409F5B8-060E-46FC-BFB6-65C97326090B}"/>
              </a:ext>
            </a:extLst>
          </p:cNvPr>
          <p:cNvSpPr>
            <a:spLocks noChangeArrowheads="1"/>
          </p:cNvSpPr>
          <p:nvPr/>
        </p:nvSpPr>
        <p:spPr bwMode="auto">
          <a:xfrm>
            <a:off x="2581656" y="4703207"/>
            <a:ext cx="1676400" cy="838200"/>
          </a:xfrm>
          <a:prstGeom prst="rect">
            <a:avLst/>
          </a:prstGeom>
          <a:solidFill>
            <a:srgbClr val="FFFFCC"/>
          </a:solidFill>
          <a:ln w="12700">
            <a:solidFill>
              <a:schemeClr val="tx1"/>
            </a:solidFill>
            <a:miter lim="800000"/>
            <a:headEnd/>
            <a:tailEnd type="none" w="lg" len="lg"/>
          </a:ln>
          <a:effectLst>
            <a:outerShdw blurRad="63500" dist="107763" dir="2700000" algn="ctr" rotWithShape="0">
              <a:schemeClr val="bg2">
                <a:alpha val="50000"/>
              </a:schemeClr>
            </a:outerShdw>
          </a:effectLst>
        </p:spPr>
        <p:txBody>
          <a:bodyPr wrap="none" anchor="ctr"/>
          <a:lstStyle>
            <a:lvl1pPr>
              <a:defRPr>
                <a:solidFill>
                  <a:schemeClr val="tx1"/>
                </a:solidFill>
                <a:latin typeface="Tahoma" panose="020B0604030504040204" pitchFamily="34" charset="0"/>
                <a:ea typeface="ＭＳ Ｐゴシック" panose="020B0600070205080204" pitchFamily="34" charset="-128"/>
              </a:defRPr>
            </a:lvl1pPr>
            <a:lvl2pPr marL="742950" indent="-285750">
              <a:defRPr>
                <a:solidFill>
                  <a:schemeClr val="tx1"/>
                </a:solidFill>
                <a:latin typeface="Tahoma" panose="020B0604030504040204" pitchFamily="34" charset="0"/>
                <a:ea typeface="ＭＳ Ｐゴシック" panose="020B0600070205080204" pitchFamily="34" charset="-128"/>
              </a:defRPr>
            </a:lvl2pPr>
            <a:lvl3pPr marL="1143000" indent="-228600">
              <a:defRPr>
                <a:solidFill>
                  <a:schemeClr val="tx1"/>
                </a:solidFill>
                <a:latin typeface="Tahoma" panose="020B0604030504040204" pitchFamily="34" charset="0"/>
                <a:ea typeface="ＭＳ Ｐゴシック" panose="020B0600070205080204" pitchFamily="34" charset="-128"/>
              </a:defRPr>
            </a:lvl3pPr>
            <a:lvl4pPr marL="1600200" indent="-228600">
              <a:defRPr>
                <a:solidFill>
                  <a:schemeClr val="tx1"/>
                </a:solidFill>
                <a:latin typeface="Tahoma" panose="020B0604030504040204" pitchFamily="34" charset="0"/>
                <a:ea typeface="ＭＳ Ｐゴシック" panose="020B0600070205080204" pitchFamily="34" charset="-128"/>
              </a:defRPr>
            </a:lvl4pPr>
            <a:lvl5pPr marL="2057400" indent="-228600">
              <a:defRPr>
                <a:solidFill>
                  <a:schemeClr val="tx1"/>
                </a:solidFill>
                <a:latin typeface="Tahom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Tahoma" panose="020B0604030504040204" pitchFamily="34" charset="0"/>
                <a:ea typeface="ＭＳ Ｐゴシック" panose="020B0600070205080204" pitchFamily="34" charset="-128"/>
              </a:defRPr>
            </a:lvl9pPr>
          </a:lstStyle>
          <a:p>
            <a:pPr algn="ctr"/>
            <a:r>
              <a:rPr lang="en-US" altLang="en-US" sz="1600" b="1"/>
              <a:t>View</a:t>
            </a:r>
            <a:endParaRPr lang="en-US" altLang="en-US" sz="1600"/>
          </a:p>
          <a:p>
            <a:pPr algn="ctr"/>
            <a:r>
              <a:rPr lang="en-US" altLang="en-US" sz="1600">
                <a:solidFill>
                  <a:srgbClr val="FF0000"/>
                </a:solidFill>
              </a:rPr>
              <a:t>(JSP)</a:t>
            </a:r>
          </a:p>
        </p:txBody>
      </p:sp>
      <p:sp>
        <p:nvSpPr>
          <p:cNvPr id="1448967" name="Line 7">
            <a:extLst>
              <a:ext uri="{FF2B5EF4-FFF2-40B4-BE49-F238E27FC236}">
                <a16:creationId xmlns:a16="http://schemas.microsoft.com/office/drawing/2014/main" id="{BAB673BC-0F11-4524-883D-23091DFE457C}"/>
              </a:ext>
            </a:extLst>
          </p:cNvPr>
          <p:cNvSpPr>
            <a:spLocks noChangeShapeType="1"/>
          </p:cNvSpPr>
          <p:nvPr/>
        </p:nvSpPr>
        <p:spPr bwMode="auto">
          <a:xfrm flipV="1">
            <a:off x="990600" y="3179207"/>
            <a:ext cx="1600200" cy="0"/>
          </a:xfrm>
          <a:prstGeom prst="line">
            <a:avLst/>
          </a:prstGeom>
          <a:noFill/>
          <a:ln w="2857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defRPr/>
            </a:pPr>
            <a:endParaRPr lang="en-US">
              <a:latin typeface="Tahoma" charset="0"/>
              <a:ea typeface="ＭＳ Ｐゴシック" charset="0"/>
            </a:endParaRPr>
          </a:p>
        </p:txBody>
      </p:sp>
      <p:sp>
        <p:nvSpPr>
          <p:cNvPr id="1448968" name="AutoShape 8">
            <a:extLst>
              <a:ext uri="{FF2B5EF4-FFF2-40B4-BE49-F238E27FC236}">
                <a16:creationId xmlns:a16="http://schemas.microsoft.com/office/drawing/2014/main" id="{7CAC07A3-EB76-40E4-9C75-C9FB3DFD012F}"/>
              </a:ext>
            </a:extLst>
          </p:cNvPr>
          <p:cNvSpPr>
            <a:spLocks noChangeArrowheads="1"/>
          </p:cNvSpPr>
          <p:nvPr/>
        </p:nvSpPr>
        <p:spPr bwMode="auto">
          <a:xfrm>
            <a:off x="7927848" y="2341007"/>
            <a:ext cx="762000" cy="1295400"/>
          </a:xfrm>
          <a:prstGeom prst="can">
            <a:avLst>
              <a:gd name="adj" fmla="val 42500"/>
            </a:avLst>
          </a:prstGeom>
          <a:solidFill>
            <a:srgbClr val="993300"/>
          </a:solidFill>
          <a:ln w="12700">
            <a:solidFill>
              <a:schemeClr val="tx1"/>
            </a:solidFill>
            <a:round/>
            <a:headEnd/>
            <a:tailEnd/>
          </a:ln>
          <a:effectLst>
            <a:outerShdw blurRad="63500" dist="107763" dir="2700000" algn="ctr" rotWithShape="0">
              <a:schemeClr val="bg2">
                <a:alpha val="50000"/>
              </a:schemeClr>
            </a:outerShdw>
          </a:effectLst>
        </p:spPr>
        <p:txBody>
          <a:bodyPr vert="eaVert" wrap="none" anchor="ctr"/>
          <a:lstStyle>
            <a:lvl1pPr>
              <a:spcBef>
                <a:spcPct val="20000"/>
              </a:spcBef>
              <a:buClr>
                <a:srgbClr val="3333FF"/>
              </a:buClr>
              <a:buFont typeface="Wingdings" panose="05000000000000000000" pitchFamily="2" charset="2"/>
              <a:buChar char="§"/>
              <a:defRPr sz="2800">
                <a:solidFill>
                  <a:schemeClr val="accent2"/>
                </a:solidFill>
                <a:latin typeface="Tahoma" panose="020B0604030504040204" pitchFamily="34" charset="0"/>
                <a:ea typeface="ＭＳ Ｐゴシック" panose="020B0600070205080204" pitchFamily="34" charset="-128"/>
              </a:defRPr>
            </a:lvl1pPr>
            <a:lvl2pPr marL="742950" indent="-285750">
              <a:spcBef>
                <a:spcPct val="20000"/>
              </a:spcBef>
              <a:buClr>
                <a:srgbClr val="FF0000"/>
              </a:buClr>
              <a:buFont typeface="Wingdings" panose="05000000000000000000" pitchFamily="2" charset="2"/>
              <a:buChar char="§"/>
              <a:defRPr sz="2600">
                <a:solidFill>
                  <a:schemeClr val="accent2"/>
                </a:solidFill>
                <a:latin typeface="Tahoma" panose="020B0604030504040204" pitchFamily="34" charset="0"/>
                <a:ea typeface="ＭＳ Ｐゴシック" panose="020B0600070205080204" pitchFamily="34" charset="-128"/>
              </a:defRPr>
            </a:lvl2pPr>
            <a:lvl3pPr marL="1143000" indent="-228600">
              <a:spcBef>
                <a:spcPct val="20000"/>
              </a:spcBef>
              <a:buClr>
                <a:srgbClr val="3333CC"/>
              </a:buClr>
              <a:buFont typeface="Wingdings" panose="05000000000000000000" pitchFamily="2" charset="2"/>
              <a:buChar char="§"/>
              <a:defRPr sz="2400">
                <a:solidFill>
                  <a:schemeClr val="accent2"/>
                </a:solidFill>
                <a:latin typeface="Tahoma" panose="020B0604030504040204" pitchFamily="34" charset="0"/>
                <a:ea typeface="ＭＳ Ｐゴシック" panose="020B0600070205080204" pitchFamily="34" charset="-128"/>
              </a:defRPr>
            </a:lvl3pPr>
            <a:lvl4pPr marL="1600200" indent="-228600">
              <a:spcBef>
                <a:spcPct val="20000"/>
              </a:spcBef>
              <a:buClr>
                <a:srgbClr val="FFCF01"/>
              </a:buClr>
              <a:buFont typeface="Wingdings" panose="05000000000000000000" pitchFamily="2" charset="2"/>
              <a:buChar char="§"/>
              <a:defRPr sz="2000">
                <a:solidFill>
                  <a:schemeClr val="accent2"/>
                </a:solidFill>
                <a:latin typeface="Tahoma" panose="020B0604030504040204" pitchFamily="34" charset="0"/>
                <a:ea typeface="ＭＳ Ｐゴシック" panose="020B0600070205080204" pitchFamily="34" charset="-128"/>
              </a:defRPr>
            </a:lvl4pPr>
            <a:lvl5pPr marL="2057400" indent="-228600">
              <a:spcBef>
                <a:spcPct val="20000"/>
              </a:spcBef>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9pPr>
          </a:lstStyle>
          <a:p>
            <a:pPr algn="ctr">
              <a:spcBef>
                <a:spcPct val="0"/>
              </a:spcBef>
              <a:buClrTx/>
              <a:buFontTx/>
              <a:buNone/>
            </a:pPr>
            <a:endParaRPr lang="zh-CN" altLang="en-US" sz="1800">
              <a:solidFill>
                <a:schemeClr val="tx1"/>
              </a:solidFill>
            </a:endParaRPr>
          </a:p>
        </p:txBody>
      </p:sp>
      <p:sp>
        <p:nvSpPr>
          <p:cNvPr id="1448969" name="Text Box 9">
            <a:extLst>
              <a:ext uri="{FF2B5EF4-FFF2-40B4-BE49-F238E27FC236}">
                <a16:creationId xmlns:a16="http://schemas.microsoft.com/office/drawing/2014/main" id="{D82E549D-E454-4BF6-99AF-606F1922A27C}"/>
              </a:ext>
            </a:extLst>
          </p:cNvPr>
          <p:cNvSpPr txBox="1">
            <a:spLocks noChangeArrowheads="1"/>
          </p:cNvSpPr>
          <p:nvPr/>
        </p:nvSpPr>
        <p:spPr bwMode="auto">
          <a:xfrm>
            <a:off x="7623048" y="3712607"/>
            <a:ext cx="1371600" cy="274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50000"/>
              </a:spcBef>
              <a:defRPr/>
            </a:pPr>
            <a:r>
              <a:rPr lang="en-US" sz="1200">
                <a:latin typeface="Lucida Console" charset="0"/>
                <a:ea typeface="ＭＳ Ｐゴシック" charset="0"/>
              </a:rPr>
              <a:t>Database</a:t>
            </a:r>
          </a:p>
        </p:txBody>
      </p:sp>
      <p:sp>
        <p:nvSpPr>
          <p:cNvPr id="1448970" name="Line 10">
            <a:extLst>
              <a:ext uri="{FF2B5EF4-FFF2-40B4-BE49-F238E27FC236}">
                <a16:creationId xmlns:a16="http://schemas.microsoft.com/office/drawing/2014/main" id="{0D19817E-873F-4595-9641-AD64F391ED9F}"/>
              </a:ext>
            </a:extLst>
          </p:cNvPr>
          <p:cNvSpPr>
            <a:spLocks noChangeShapeType="1"/>
          </p:cNvSpPr>
          <p:nvPr/>
        </p:nvSpPr>
        <p:spPr bwMode="auto">
          <a:xfrm flipH="1">
            <a:off x="3496056" y="3560207"/>
            <a:ext cx="0" cy="1143000"/>
          </a:xfrm>
          <a:prstGeom prst="line">
            <a:avLst/>
          </a:prstGeom>
          <a:noFill/>
          <a:ln w="2857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defRPr/>
            </a:pPr>
            <a:endParaRPr lang="en-US">
              <a:latin typeface="Tahoma" charset="0"/>
              <a:ea typeface="ＭＳ Ｐゴシック" charset="0"/>
            </a:endParaRPr>
          </a:p>
        </p:txBody>
      </p:sp>
      <p:sp>
        <p:nvSpPr>
          <p:cNvPr id="1448971" name="Line 11">
            <a:extLst>
              <a:ext uri="{FF2B5EF4-FFF2-40B4-BE49-F238E27FC236}">
                <a16:creationId xmlns:a16="http://schemas.microsoft.com/office/drawing/2014/main" id="{1A1BBABE-EE7D-4CAD-A36B-94792CCC98D0}"/>
              </a:ext>
            </a:extLst>
          </p:cNvPr>
          <p:cNvSpPr>
            <a:spLocks noChangeShapeType="1"/>
          </p:cNvSpPr>
          <p:nvPr/>
        </p:nvSpPr>
        <p:spPr bwMode="auto">
          <a:xfrm>
            <a:off x="990600" y="5160407"/>
            <a:ext cx="1581912" cy="0"/>
          </a:xfrm>
          <a:prstGeom prst="line">
            <a:avLst/>
          </a:prstGeom>
          <a:noFill/>
          <a:ln w="28575">
            <a:solidFill>
              <a:schemeClr val="tx1"/>
            </a:solidFill>
            <a:round/>
            <a:headEnd type="stealth" w="lg" len="lg"/>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defRPr/>
            </a:pPr>
            <a:endParaRPr lang="en-US">
              <a:latin typeface="Tahoma" charset="0"/>
              <a:ea typeface="ＭＳ Ｐゴシック" charset="0"/>
            </a:endParaRPr>
          </a:p>
        </p:txBody>
      </p:sp>
      <p:sp>
        <p:nvSpPr>
          <p:cNvPr id="1448972" name="Text Box 12">
            <a:extLst>
              <a:ext uri="{FF2B5EF4-FFF2-40B4-BE49-F238E27FC236}">
                <a16:creationId xmlns:a16="http://schemas.microsoft.com/office/drawing/2014/main" id="{DCF5B11F-51B0-48F8-B746-9650690E10F0}"/>
              </a:ext>
            </a:extLst>
          </p:cNvPr>
          <p:cNvSpPr txBox="1">
            <a:spLocks noChangeArrowheads="1"/>
          </p:cNvSpPr>
          <p:nvPr/>
        </p:nvSpPr>
        <p:spPr bwMode="auto">
          <a:xfrm>
            <a:off x="990600" y="2874407"/>
            <a:ext cx="1524000" cy="274637"/>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342900" indent="-342900" algn="l">
              <a:defRPr>
                <a:solidFill>
                  <a:schemeClr val="tx1"/>
                </a:solidFill>
                <a:latin typeface="Arial" charset="0"/>
                <a:ea typeface="ＭＳ Ｐゴシック" charset="0"/>
              </a:defRPr>
            </a:lvl1pPr>
            <a:lvl2pPr marL="800100" indent="-342900" algn="l">
              <a:defRPr>
                <a:solidFill>
                  <a:schemeClr val="tx1"/>
                </a:solidFill>
                <a:latin typeface="Arial" charset="0"/>
                <a:ea typeface="ＭＳ Ｐゴシック" charset="0"/>
              </a:defRPr>
            </a:lvl2pPr>
            <a:lvl3pPr marL="1257300" indent="-342900" algn="l">
              <a:defRPr>
                <a:solidFill>
                  <a:schemeClr val="tx1"/>
                </a:solidFill>
                <a:latin typeface="Arial" charset="0"/>
                <a:ea typeface="ＭＳ Ｐゴシック" charset="0"/>
              </a:defRPr>
            </a:lvl3pPr>
            <a:lvl4pPr marL="1714500" indent="-342900" algn="l">
              <a:defRPr>
                <a:solidFill>
                  <a:schemeClr val="tx1"/>
                </a:solidFill>
                <a:latin typeface="Arial" charset="0"/>
                <a:ea typeface="ＭＳ Ｐゴシック" charset="0"/>
              </a:defRPr>
            </a:lvl4pPr>
            <a:lvl5pPr marL="2171700" indent="-342900" algn="l">
              <a:defRPr>
                <a:solidFill>
                  <a:schemeClr val="tx1"/>
                </a:solidFill>
                <a:latin typeface="Arial" charset="0"/>
                <a:ea typeface="ＭＳ Ｐゴシック" charset="0"/>
              </a:defRPr>
            </a:lvl5pPr>
            <a:lvl6pPr marL="2628900" indent="-342900" fontAlgn="base">
              <a:spcBef>
                <a:spcPct val="0"/>
              </a:spcBef>
              <a:spcAft>
                <a:spcPct val="0"/>
              </a:spcAft>
              <a:defRPr>
                <a:solidFill>
                  <a:schemeClr val="tx1"/>
                </a:solidFill>
                <a:latin typeface="Arial" charset="0"/>
                <a:ea typeface="ＭＳ Ｐゴシック" charset="0"/>
              </a:defRPr>
            </a:lvl6pPr>
            <a:lvl7pPr marL="3086100" indent="-342900" fontAlgn="base">
              <a:spcBef>
                <a:spcPct val="0"/>
              </a:spcBef>
              <a:spcAft>
                <a:spcPct val="0"/>
              </a:spcAft>
              <a:defRPr>
                <a:solidFill>
                  <a:schemeClr val="tx1"/>
                </a:solidFill>
                <a:latin typeface="Arial" charset="0"/>
                <a:ea typeface="ＭＳ Ｐゴシック" charset="0"/>
              </a:defRPr>
            </a:lvl7pPr>
            <a:lvl8pPr marL="3543300" indent="-342900" fontAlgn="base">
              <a:spcBef>
                <a:spcPct val="0"/>
              </a:spcBef>
              <a:spcAft>
                <a:spcPct val="0"/>
              </a:spcAft>
              <a:defRPr>
                <a:solidFill>
                  <a:schemeClr val="tx1"/>
                </a:solidFill>
                <a:latin typeface="Arial" charset="0"/>
                <a:ea typeface="ＭＳ Ｐゴシック" charset="0"/>
              </a:defRPr>
            </a:lvl8pPr>
            <a:lvl9pPr marL="4000500" indent="-342900" fontAlgn="base">
              <a:spcBef>
                <a:spcPct val="0"/>
              </a:spcBef>
              <a:spcAft>
                <a:spcPct val="0"/>
              </a:spcAft>
              <a:defRPr>
                <a:solidFill>
                  <a:schemeClr val="tx1"/>
                </a:solidFill>
                <a:latin typeface="Arial" charset="0"/>
                <a:ea typeface="ＭＳ Ｐゴシック" charset="0"/>
              </a:defRPr>
            </a:lvl9pPr>
          </a:lstStyle>
          <a:p>
            <a:pPr>
              <a:spcBef>
                <a:spcPct val="50000"/>
              </a:spcBef>
              <a:defRPr/>
            </a:pPr>
            <a:r>
              <a:rPr lang="en-US" sz="1200">
                <a:latin typeface="Tahoma" charset="0"/>
              </a:rPr>
              <a:t>1.HTTP Request</a:t>
            </a:r>
          </a:p>
        </p:txBody>
      </p:sp>
      <p:sp>
        <p:nvSpPr>
          <p:cNvPr id="1448973" name="Text Box 13">
            <a:extLst>
              <a:ext uri="{FF2B5EF4-FFF2-40B4-BE49-F238E27FC236}">
                <a16:creationId xmlns:a16="http://schemas.microsoft.com/office/drawing/2014/main" id="{59009C0F-6FEB-4AE3-8554-51AC3F1A7348}"/>
              </a:ext>
            </a:extLst>
          </p:cNvPr>
          <p:cNvSpPr txBox="1">
            <a:spLocks noChangeArrowheads="1"/>
          </p:cNvSpPr>
          <p:nvPr/>
        </p:nvSpPr>
        <p:spPr bwMode="auto">
          <a:xfrm>
            <a:off x="819912" y="4835620"/>
            <a:ext cx="1752600"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50000"/>
              </a:spcBef>
              <a:defRPr/>
            </a:pPr>
            <a:r>
              <a:rPr lang="en-US" sz="1200">
                <a:latin typeface="Tahoma" charset="0"/>
                <a:ea typeface="ＭＳ Ｐゴシック" charset="0"/>
              </a:rPr>
              <a:t>7. HTTP Response</a:t>
            </a:r>
          </a:p>
        </p:txBody>
      </p:sp>
      <p:sp>
        <p:nvSpPr>
          <p:cNvPr id="1448974" name="Text Box 14">
            <a:extLst>
              <a:ext uri="{FF2B5EF4-FFF2-40B4-BE49-F238E27FC236}">
                <a16:creationId xmlns:a16="http://schemas.microsoft.com/office/drawing/2014/main" id="{86EBE28E-DA23-41E4-9D06-6EB2B8C649F7}"/>
              </a:ext>
            </a:extLst>
          </p:cNvPr>
          <p:cNvSpPr txBox="1">
            <a:spLocks noChangeArrowheads="1"/>
          </p:cNvSpPr>
          <p:nvPr/>
        </p:nvSpPr>
        <p:spPr bwMode="auto">
          <a:xfrm>
            <a:off x="1331500" y="3865007"/>
            <a:ext cx="2362200" cy="5191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defRPr/>
            </a:pPr>
            <a:r>
              <a:rPr lang="en-US" sz="1200" dirty="0">
                <a:latin typeface="Tahoma" charset="0"/>
                <a:ea typeface="ＭＳ Ｐゴシック" charset="0"/>
              </a:rPr>
              <a:t>5. Forwards /redirects to JSP page for presentation</a:t>
            </a:r>
            <a:r>
              <a:rPr lang="en-US" sz="1600" dirty="0">
                <a:latin typeface="Tahoma" charset="0"/>
                <a:ea typeface="ＭＳ Ｐゴシック" charset="0"/>
              </a:rPr>
              <a:t> </a:t>
            </a:r>
          </a:p>
        </p:txBody>
      </p:sp>
      <p:sp>
        <p:nvSpPr>
          <p:cNvPr id="1448975" name="Text Box 15">
            <a:extLst>
              <a:ext uri="{FF2B5EF4-FFF2-40B4-BE49-F238E27FC236}">
                <a16:creationId xmlns:a16="http://schemas.microsoft.com/office/drawing/2014/main" id="{DA0FBB98-2083-48F8-9069-5C2BD4D28A74}"/>
              </a:ext>
            </a:extLst>
          </p:cNvPr>
          <p:cNvSpPr txBox="1">
            <a:spLocks noChangeArrowheads="1"/>
          </p:cNvSpPr>
          <p:nvPr/>
        </p:nvSpPr>
        <p:spPr bwMode="auto">
          <a:xfrm>
            <a:off x="2429256" y="1920940"/>
            <a:ext cx="51054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50000"/>
              </a:spcBef>
              <a:defRPr/>
            </a:pPr>
            <a:r>
              <a:rPr lang="en-US" sz="1600">
                <a:latin typeface="Lucida Console" charset="0"/>
                <a:ea typeface="ＭＳ Ｐゴシック" charset="0"/>
              </a:rPr>
              <a:t>Servlet Engine</a:t>
            </a:r>
          </a:p>
        </p:txBody>
      </p:sp>
      <p:sp>
        <p:nvSpPr>
          <p:cNvPr id="1448976" name="Rectangle 16">
            <a:extLst>
              <a:ext uri="{FF2B5EF4-FFF2-40B4-BE49-F238E27FC236}">
                <a16:creationId xmlns:a16="http://schemas.microsoft.com/office/drawing/2014/main" id="{6D781F6C-1555-40F8-9B38-EE8A1694798D}"/>
              </a:ext>
            </a:extLst>
          </p:cNvPr>
          <p:cNvSpPr>
            <a:spLocks noChangeArrowheads="1"/>
          </p:cNvSpPr>
          <p:nvPr/>
        </p:nvSpPr>
        <p:spPr bwMode="auto">
          <a:xfrm>
            <a:off x="5401056" y="2417207"/>
            <a:ext cx="2057400" cy="3657600"/>
          </a:xfrm>
          <a:prstGeom prst="rect">
            <a:avLst/>
          </a:prstGeom>
          <a:solidFill>
            <a:srgbClr val="CC99FF"/>
          </a:solidFill>
          <a:ln w="12700">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lvl1pPr>
              <a:spcBef>
                <a:spcPct val="20000"/>
              </a:spcBef>
              <a:buClr>
                <a:srgbClr val="3333FF"/>
              </a:buClr>
              <a:buFont typeface="Wingdings" panose="05000000000000000000" pitchFamily="2" charset="2"/>
              <a:buChar char="§"/>
              <a:defRPr sz="2800">
                <a:solidFill>
                  <a:schemeClr val="accent2"/>
                </a:solidFill>
                <a:latin typeface="Tahoma" panose="020B0604030504040204" pitchFamily="34" charset="0"/>
                <a:ea typeface="ＭＳ Ｐゴシック" panose="020B0600070205080204" pitchFamily="34" charset="-128"/>
              </a:defRPr>
            </a:lvl1pPr>
            <a:lvl2pPr marL="742950" indent="-285750">
              <a:spcBef>
                <a:spcPct val="20000"/>
              </a:spcBef>
              <a:buClr>
                <a:srgbClr val="FF0000"/>
              </a:buClr>
              <a:buFont typeface="Wingdings" panose="05000000000000000000" pitchFamily="2" charset="2"/>
              <a:buChar char="§"/>
              <a:defRPr sz="2600">
                <a:solidFill>
                  <a:schemeClr val="accent2"/>
                </a:solidFill>
                <a:latin typeface="Tahoma" panose="020B0604030504040204" pitchFamily="34" charset="0"/>
                <a:ea typeface="ＭＳ Ｐゴシック" panose="020B0600070205080204" pitchFamily="34" charset="-128"/>
              </a:defRPr>
            </a:lvl2pPr>
            <a:lvl3pPr marL="1143000" indent="-228600">
              <a:spcBef>
                <a:spcPct val="20000"/>
              </a:spcBef>
              <a:buClr>
                <a:srgbClr val="3333CC"/>
              </a:buClr>
              <a:buFont typeface="Wingdings" panose="05000000000000000000" pitchFamily="2" charset="2"/>
              <a:buChar char="§"/>
              <a:defRPr sz="2400">
                <a:solidFill>
                  <a:schemeClr val="accent2"/>
                </a:solidFill>
                <a:latin typeface="Tahoma" panose="020B0604030504040204" pitchFamily="34" charset="0"/>
                <a:ea typeface="ＭＳ Ｐゴシック" panose="020B0600070205080204" pitchFamily="34" charset="-128"/>
              </a:defRPr>
            </a:lvl3pPr>
            <a:lvl4pPr marL="1600200" indent="-228600">
              <a:spcBef>
                <a:spcPct val="20000"/>
              </a:spcBef>
              <a:buClr>
                <a:srgbClr val="FFCF01"/>
              </a:buClr>
              <a:buFont typeface="Wingdings" panose="05000000000000000000" pitchFamily="2" charset="2"/>
              <a:buChar char="§"/>
              <a:defRPr sz="2000">
                <a:solidFill>
                  <a:schemeClr val="accent2"/>
                </a:solidFill>
                <a:latin typeface="Tahoma" panose="020B0604030504040204" pitchFamily="34" charset="0"/>
                <a:ea typeface="ＭＳ Ｐゴシック" panose="020B0600070205080204" pitchFamily="34" charset="-128"/>
              </a:defRPr>
            </a:lvl4pPr>
            <a:lvl5pPr marL="2057400" indent="-228600">
              <a:spcBef>
                <a:spcPct val="20000"/>
              </a:spcBef>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lr>
                <a:srgbClr val="00E4A8"/>
              </a:buClr>
              <a:buFont typeface="Wingdings" panose="05000000000000000000" pitchFamily="2" charset="2"/>
              <a:buChar char="§"/>
              <a:defRPr>
                <a:solidFill>
                  <a:schemeClr val="accent2"/>
                </a:solidFill>
                <a:latin typeface="Tahoma" panose="020B0604030504040204" pitchFamily="34" charset="0"/>
                <a:ea typeface="ＭＳ Ｐゴシック" panose="020B0600070205080204" pitchFamily="34" charset="-128"/>
              </a:defRPr>
            </a:lvl9pPr>
          </a:lstStyle>
          <a:p>
            <a:pPr algn="ctr">
              <a:spcBef>
                <a:spcPct val="0"/>
              </a:spcBef>
              <a:buClrTx/>
              <a:buFontTx/>
              <a:buNone/>
            </a:pPr>
            <a:endParaRPr lang="zh-CN" altLang="en-US" sz="1800">
              <a:solidFill>
                <a:schemeClr val="tx1"/>
              </a:solidFill>
            </a:endParaRPr>
          </a:p>
        </p:txBody>
      </p:sp>
      <p:sp>
        <p:nvSpPr>
          <p:cNvPr id="1448977" name="Oval 17">
            <a:extLst>
              <a:ext uri="{FF2B5EF4-FFF2-40B4-BE49-F238E27FC236}">
                <a16:creationId xmlns:a16="http://schemas.microsoft.com/office/drawing/2014/main" id="{917E1EF2-8E27-4E30-8998-9BD80769DA43}"/>
              </a:ext>
            </a:extLst>
          </p:cNvPr>
          <p:cNvSpPr>
            <a:spLocks noChangeArrowheads="1"/>
          </p:cNvSpPr>
          <p:nvPr/>
        </p:nvSpPr>
        <p:spPr bwMode="auto">
          <a:xfrm>
            <a:off x="5477256" y="2722007"/>
            <a:ext cx="1828800" cy="762000"/>
          </a:xfrm>
          <a:prstGeom prst="ellipse">
            <a:avLst/>
          </a:prstGeom>
          <a:solidFill>
            <a:srgbClr val="CCFFCC"/>
          </a:solidFill>
          <a:ln w="12700">
            <a:solidFill>
              <a:schemeClr val="tx1"/>
            </a:solidFill>
            <a:round/>
            <a:headEnd/>
            <a:tailEnd type="none" w="lg" len="lg"/>
          </a:ln>
          <a:effectLst>
            <a:outerShdw blurRad="63500" dist="107763" dir="2700000" algn="ctr" rotWithShape="0">
              <a:schemeClr val="bg2">
                <a:alpha val="50000"/>
              </a:schemeClr>
            </a:outerShdw>
          </a:effectLst>
        </p:spPr>
        <p:txBody>
          <a:bodyPr wrap="none" anchor="ctr"/>
          <a:lstStyle/>
          <a:p>
            <a:pPr algn="ctr">
              <a:defRPr/>
            </a:pPr>
            <a:r>
              <a:rPr lang="en-US" sz="1600">
                <a:latin typeface="Tahoma" charset="0"/>
                <a:ea typeface="ＭＳ Ｐゴシック" charset="0"/>
              </a:rPr>
              <a:t>Java Class</a:t>
            </a:r>
          </a:p>
        </p:txBody>
      </p:sp>
      <p:sp>
        <p:nvSpPr>
          <p:cNvPr id="1448978" name="Oval 18">
            <a:extLst>
              <a:ext uri="{FF2B5EF4-FFF2-40B4-BE49-F238E27FC236}">
                <a16:creationId xmlns:a16="http://schemas.microsoft.com/office/drawing/2014/main" id="{E32531CD-50E2-4F97-8C8E-8B1670688332}"/>
              </a:ext>
            </a:extLst>
          </p:cNvPr>
          <p:cNvSpPr>
            <a:spLocks noChangeArrowheads="1"/>
          </p:cNvSpPr>
          <p:nvPr/>
        </p:nvSpPr>
        <p:spPr bwMode="auto">
          <a:xfrm>
            <a:off x="5477256" y="4779407"/>
            <a:ext cx="1828800" cy="762000"/>
          </a:xfrm>
          <a:prstGeom prst="ellipse">
            <a:avLst/>
          </a:prstGeom>
          <a:solidFill>
            <a:srgbClr val="CCFFCC"/>
          </a:solidFill>
          <a:ln w="12700">
            <a:solidFill>
              <a:schemeClr val="tx1"/>
            </a:solidFill>
            <a:round/>
            <a:headEnd/>
            <a:tailEnd type="none" w="lg" len="lg"/>
          </a:ln>
          <a:effectLst>
            <a:outerShdw blurRad="63500" dist="107763" dir="2700000" algn="ctr" rotWithShape="0">
              <a:schemeClr val="bg2">
                <a:alpha val="50000"/>
              </a:schemeClr>
            </a:outerShdw>
          </a:effectLst>
        </p:spPr>
        <p:txBody>
          <a:bodyPr wrap="none" anchor="ctr"/>
          <a:lstStyle/>
          <a:p>
            <a:pPr algn="ctr">
              <a:defRPr/>
            </a:pPr>
            <a:r>
              <a:rPr lang="en-US" sz="1600">
                <a:latin typeface="Tahoma" charset="0"/>
                <a:ea typeface="ＭＳ Ｐゴシック" charset="0"/>
              </a:rPr>
              <a:t>Java Class</a:t>
            </a:r>
          </a:p>
        </p:txBody>
      </p:sp>
      <p:sp>
        <p:nvSpPr>
          <p:cNvPr id="1448979" name="Text Box 19">
            <a:extLst>
              <a:ext uri="{FF2B5EF4-FFF2-40B4-BE49-F238E27FC236}">
                <a16:creationId xmlns:a16="http://schemas.microsoft.com/office/drawing/2014/main" id="{FF771217-BDAA-4574-A9E8-593845B19755}"/>
              </a:ext>
            </a:extLst>
          </p:cNvPr>
          <p:cNvSpPr txBox="1">
            <a:spLocks noChangeArrowheads="1"/>
          </p:cNvSpPr>
          <p:nvPr/>
        </p:nvSpPr>
        <p:spPr bwMode="auto">
          <a:xfrm>
            <a:off x="4081844" y="5492194"/>
            <a:ext cx="2133600" cy="51911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50000"/>
              </a:spcBef>
              <a:defRPr/>
            </a:pPr>
            <a:r>
              <a:rPr lang="en-US" sz="1200">
                <a:latin typeface="Tahoma" charset="0"/>
                <a:ea typeface="ＭＳ Ｐゴシック" charset="0"/>
              </a:rPr>
              <a:t>6. Retrieves data sent by the servlet</a:t>
            </a:r>
            <a:r>
              <a:rPr lang="en-US" sz="1600">
                <a:latin typeface="Tahoma" charset="0"/>
                <a:ea typeface="ＭＳ Ｐゴシック" charset="0"/>
              </a:rPr>
              <a:t> </a:t>
            </a:r>
          </a:p>
        </p:txBody>
      </p:sp>
      <p:sp>
        <p:nvSpPr>
          <p:cNvPr id="1448980" name="Line 20">
            <a:extLst>
              <a:ext uri="{FF2B5EF4-FFF2-40B4-BE49-F238E27FC236}">
                <a16:creationId xmlns:a16="http://schemas.microsoft.com/office/drawing/2014/main" id="{E45FABA4-1FC2-4EE1-93E8-1C0A2E1ADDD1}"/>
              </a:ext>
            </a:extLst>
          </p:cNvPr>
          <p:cNvSpPr>
            <a:spLocks noChangeShapeType="1"/>
          </p:cNvSpPr>
          <p:nvPr/>
        </p:nvSpPr>
        <p:spPr bwMode="auto">
          <a:xfrm>
            <a:off x="4334256" y="3103007"/>
            <a:ext cx="1143000" cy="0"/>
          </a:xfrm>
          <a:prstGeom prst="line">
            <a:avLst/>
          </a:prstGeom>
          <a:noFill/>
          <a:ln w="28575">
            <a:solidFill>
              <a:schemeClr val="tx1"/>
            </a:solidFill>
            <a:round/>
            <a:headEnd type="stealth" w="lg" len="lg"/>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a:defRPr/>
            </a:pPr>
            <a:endParaRPr lang="en-US">
              <a:latin typeface="Tahoma" charset="0"/>
              <a:ea typeface="ＭＳ Ｐゴシック" charset="0"/>
            </a:endParaRPr>
          </a:p>
        </p:txBody>
      </p:sp>
      <p:sp>
        <p:nvSpPr>
          <p:cNvPr id="1448981" name="Text Box 21">
            <a:extLst>
              <a:ext uri="{FF2B5EF4-FFF2-40B4-BE49-F238E27FC236}">
                <a16:creationId xmlns:a16="http://schemas.microsoft.com/office/drawing/2014/main" id="{9FC03031-621C-431A-98A2-CCC067656BD3}"/>
              </a:ext>
            </a:extLst>
          </p:cNvPr>
          <p:cNvSpPr txBox="1">
            <a:spLocks noChangeArrowheads="1"/>
          </p:cNvSpPr>
          <p:nvPr/>
        </p:nvSpPr>
        <p:spPr bwMode="auto">
          <a:xfrm>
            <a:off x="4105656" y="2569607"/>
            <a:ext cx="1447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50000"/>
              </a:spcBef>
              <a:defRPr/>
            </a:pPr>
            <a:r>
              <a:rPr lang="en-US" sz="1200">
                <a:latin typeface="Tahoma" charset="0"/>
                <a:ea typeface="ＭＳ Ｐゴシック" charset="0"/>
              </a:rPr>
              <a:t>2. Retrieve</a:t>
            </a:r>
            <a:br>
              <a:rPr lang="en-US" sz="1200">
                <a:latin typeface="Tahoma" charset="0"/>
                <a:ea typeface="ＭＳ Ｐゴシック" charset="0"/>
              </a:rPr>
            </a:br>
            <a:r>
              <a:rPr lang="en-US" sz="1200">
                <a:latin typeface="Tahoma" charset="0"/>
                <a:ea typeface="ＭＳ Ｐゴシック" charset="0"/>
              </a:rPr>
              <a:t> records</a:t>
            </a:r>
          </a:p>
        </p:txBody>
      </p:sp>
      <p:sp>
        <p:nvSpPr>
          <p:cNvPr id="1448982" name="Line 22">
            <a:extLst>
              <a:ext uri="{FF2B5EF4-FFF2-40B4-BE49-F238E27FC236}">
                <a16:creationId xmlns:a16="http://schemas.microsoft.com/office/drawing/2014/main" id="{156DABA0-9E56-4CD3-A3D4-622AD236137F}"/>
              </a:ext>
            </a:extLst>
          </p:cNvPr>
          <p:cNvSpPr>
            <a:spLocks noChangeShapeType="1"/>
          </p:cNvSpPr>
          <p:nvPr/>
        </p:nvSpPr>
        <p:spPr bwMode="auto">
          <a:xfrm>
            <a:off x="4258056" y="5160407"/>
            <a:ext cx="1219200" cy="0"/>
          </a:xfrm>
          <a:prstGeom prst="line">
            <a:avLst/>
          </a:prstGeom>
          <a:noFill/>
          <a:ln w="2857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defRPr/>
            </a:pPr>
            <a:endParaRPr lang="en-US">
              <a:latin typeface="Tahoma" charset="0"/>
              <a:ea typeface="ＭＳ Ｐゴシック" charset="0"/>
            </a:endParaRPr>
          </a:p>
        </p:txBody>
      </p:sp>
      <p:sp>
        <p:nvSpPr>
          <p:cNvPr id="1448983" name="Line 23">
            <a:extLst>
              <a:ext uri="{FF2B5EF4-FFF2-40B4-BE49-F238E27FC236}">
                <a16:creationId xmlns:a16="http://schemas.microsoft.com/office/drawing/2014/main" id="{1E1940DE-0478-409D-9993-4034B28B94BB}"/>
              </a:ext>
            </a:extLst>
          </p:cNvPr>
          <p:cNvSpPr>
            <a:spLocks noChangeShapeType="1"/>
          </p:cNvSpPr>
          <p:nvPr/>
        </p:nvSpPr>
        <p:spPr bwMode="auto">
          <a:xfrm>
            <a:off x="7543800" y="3103007"/>
            <a:ext cx="384048" cy="0"/>
          </a:xfrm>
          <a:prstGeom prst="line">
            <a:avLst/>
          </a:prstGeom>
          <a:noFill/>
          <a:ln w="28575">
            <a:solidFill>
              <a:schemeClr val="tx1"/>
            </a:solidFill>
            <a:round/>
            <a:headEnd type="stealth" w="lg" len="lg"/>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a:defRPr/>
            </a:pPr>
            <a:endParaRPr lang="en-US">
              <a:latin typeface="Tahoma" charset="0"/>
              <a:ea typeface="ＭＳ Ｐゴシック" charset="0"/>
            </a:endParaRPr>
          </a:p>
        </p:txBody>
      </p:sp>
      <p:sp>
        <p:nvSpPr>
          <p:cNvPr id="1448984" name="Text Box 24">
            <a:extLst>
              <a:ext uri="{FF2B5EF4-FFF2-40B4-BE49-F238E27FC236}">
                <a16:creationId xmlns:a16="http://schemas.microsoft.com/office/drawing/2014/main" id="{4BFCFFBE-0DA6-4EA0-B165-7CCFF92E7A97}"/>
              </a:ext>
            </a:extLst>
          </p:cNvPr>
          <p:cNvSpPr txBox="1">
            <a:spLocks noChangeArrowheads="1"/>
          </p:cNvSpPr>
          <p:nvPr/>
        </p:nvSpPr>
        <p:spPr bwMode="auto">
          <a:xfrm>
            <a:off x="4413504" y="3559413"/>
            <a:ext cx="1752600" cy="5191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50000"/>
              </a:spcBef>
              <a:defRPr/>
            </a:pPr>
            <a:r>
              <a:rPr lang="en-US" sz="1200" dirty="0">
                <a:latin typeface="Tahoma" charset="0"/>
                <a:ea typeface="ＭＳ Ｐゴシック" charset="0"/>
              </a:rPr>
              <a:t>4. places it in </a:t>
            </a:r>
            <a:br>
              <a:rPr lang="en-US" sz="1200" dirty="0">
                <a:latin typeface="Tahoma" charset="0"/>
                <a:ea typeface="ＭＳ Ｐゴシック" charset="0"/>
              </a:rPr>
            </a:br>
            <a:r>
              <a:rPr lang="en-US" sz="1200" dirty="0">
                <a:latin typeface="Tahoma" charset="0"/>
                <a:ea typeface="ＭＳ Ｐゴシック" charset="0"/>
              </a:rPr>
              <a:t>request /session object</a:t>
            </a:r>
            <a:r>
              <a:rPr lang="en-US" sz="1600" dirty="0">
                <a:latin typeface="Tahoma" charset="0"/>
                <a:ea typeface="ＭＳ Ｐゴシック" charset="0"/>
              </a:rPr>
              <a:t> </a:t>
            </a:r>
          </a:p>
        </p:txBody>
      </p:sp>
      <p:sp>
        <p:nvSpPr>
          <p:cNvPr id="1448985" name="Text Box 25">
            <a:extLst>
              <a:ext uri="{FF2B5EF4-FFF2-40B4-BE49-F238E27FC236}">
                <a16:creationId xmlns:a16="http://schemas.microsoft.com/office/drawing/2014/main" id="{592B878A-7559-4C65-95FB-DB4D4B8F5419}"/>
              </a:ext>
            </a:extLst>
          </p:cNvPr>
          <p:cNvSpPr txBox="1">
            <a:spLocks noChangeArrowheads="1"/>
          </p:cNvSpPr>
          <p:nvPr/>
        </p:nvSpPr>
        <p:spPr bwMode="auto">
          <a:xfrm>
            <a:off x="5401056" y="2417207"/>
            <a:ext cx="20574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50000"/>
              </a:spcBef>
              <a:defRPr/>
            </a:pPr>
            <a:r>
              <a:rPr lang="en-US" sz="1600" b="1">
                <a:latin typeface="Lucida Console" charset="0"/>
                <a:ea typeface="ＭＳ Ｐゴシック" charset="0"/>
              </a:rPr>
              <a:t>Model</a:t>
            </a:r>
          </a:p>
        </p:txBody>
      </p:sp>
      <p:sp>
        <p:nvSpPr>
          <p:cNvPr id="1448986" name="Line 26">
            <a:extLst>
              <a:ext uri="{FF2B5EF4-FFF2-40B4-BE49-F238E27FC236}">
                <a16:creationId xmlns:a16="http://schemas.microsoft.com/office/drawing/2014/main" id="{3A06626A-83D2-4F98-88D8-69E1B6BCFB22}"/>
              </a:ext>
            </a:extLst>
          </p:cNvPr>
          <p:cNvSpPr>
            <a:spLocks noChangeShapeType="1"/>
          </p:cNvSpPr>
          <p:nvPr/>
        </p:nvSpPr>
        <p:spPr bwMode="auto">
          <a:xfrm>
            <a:off x="3800856" y="3636407"/>
            <a:ext cx="1981200" cy="1219200"/>
          </a:xfrm>
          <a:prstGeom prst="line">
            <a:avLst/>
          </a:prstGeom>
          <a:noFill/>
          <a:ln w="28575">
            <a:solidFill>
              <a:schemeClr val="tx1"/>
            </a:solidFill>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a:defRPr/>
            </a:pPr>
            <a:endParaRPr lang="en-US">
              <a:latin typeface="Tahoma" charset="0"/>
              <a:ea typeface="ＭＳ Ｐゴシック" charset="0"/>
            </a:endParaRPr>
          </a:p>
        </p:txBody>
      </p:sp>
      <p:sp>
        <p:nvSpPr>
          <p:cNvPr id="1448987" name="Text Box 27">
            <a:extLst>
              <a:ext uri="{FF2B5EF4-FFF2-40B4-BE49-F238E27FC236}">
                <a16:creationId xmlns:a16="http://schemas.microsoft.com/office/drawing/2014/main" id="{E5F7C8A0-BF07-41AB-A132-DE93EA989358}"/>
              </a:ext>
            </a:extLst>
          </p:cNvPr>
          <p:cNvSpPr txBox="1">
            <a:spLocks noChangeArrowheads="1"/>
          </p:cNvSpPr>
          <p:nvPr/>
        </p:nvSpPr>
        <p:spPr bwMode="auto">
          <a:xfrm>
            <a:off x="6111240" y="3971369"/>
            <a:ext cx="2286000" cy="3365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50000"/>
              </a:spcBef>
              <a:defRPr/>
            </a:pPr>
            <a:r>
              <a:rPr lang="en-US" sz="1200">
                <a:latin typeface="Tahoma" charset="0"/>
                <a:ea typeface="ＭＳ Ｐゴシック" charset="0"/>
              </a:rPr>
              <a:t>3. Instantiates object</a:t>
            </a:r>
            <a:r>
              <a:rPr lang="en-US" sz="1600">
                <a:latin typeface="Tahoma" charset="0"/>
                <a:ea typeface="ＭＳ Ｐゴシック" charset="0"/>
              </a:rPr>
              <a:t> </a:t>
            </a:r>
          </a:p>
        </p:txBody>
      </p:sp>
      <p:sp>
        <p:nvSpPr>
          <p:cNvPr id="1448988" name="Line 28">
            <a:extLst>
              <a:ext uri="{FF2B5EF4-FFF2-40B4-BE49-F238E27FC236}">
                <a16:creationId xmlns:a16="http://schemas.microsoft.com/office/drawing/2014/main" id="{E073E781-AA0A-455D-8612-9B006001C834}"/>
              </a:ext>
            </a:extLst>
          </p:cNvPr>
          <p:cNvSpPr>
            <a:spLocks noChangeShapeType="1"/>
          </p:cNvSpPr>
          <p:nvPr/>
        </p:nvSpPr>
        <p:spPr bwMode="auto">
          <a:xfrm>
            <a:off x="6391656" y="3560207"/>
            <a:ext cx="0" cy="1143000"/>
          </a:xfrm>
          <a:prstGeom prst="line">
            <a:avLst/>
          </a:prstGeom>
          <a:noFill/>
          <a:ln w="28575">
            <a:solidFill>
              <a:schemeClr val="tx1"/>
            </a:solidFill>
            <a:prstDash val="dash"/>
            <a:round/>
            <a:headEnd/>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eaVert" wrap="none" anchor="ctr"/>
          <a:lstStyle/>
          <a:p>
            <a:pPr algn="ctr">
              <a:defRPr/>
            </a:pPr>
            <a:endParaRPr lang="en-US">
              <a:latin typeface="Tahoma" charset="0"/>
              <a:ea typeface="ＭＳ Ｐゴシック" charset="0"/>
            </a:endParaRPr>
          </a:p>
        </p:txBody>
      </p:sp>
    </p:spTree>
    <p:extLst>
      <p:ext uri="{BB962C8B-B14F-4D97-AF65-F5344CB8AC3E}">
        <p14:creationId xmlns:p14="http://schemas.microsoft.com/office/powerpoint/2010/main" val="2307321084"/>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E030C-B64C-4455-9928-DCAA2D8945DF}"/>
              </a:ext>
            </a:extLst>
          </p:cNvPr>
          <p:cNvSpPr>
            <a:spLocks noGrp="1"/>
          </p:cNvSpPr>
          <p:nvPr>
            <p:ph type="title"/>
          </p:nvPr>
        </p:nvSpPr>
        <p:spPr/>
        <p:txBody>
          <a:bodyPr/>
          <a:lstStyle/>
          <a:p>
            <a:r>
              <a:rPr lang="en-SG" dirty="0"/>
              <a:t>Schedule</a:t>
            </a:r>
            <a:endParaRPr lang="en-US" dirty="0"/>
          </a:p>
        </p:txBody>
      </p:sp>
      <p:sp>
        <p:nvSpPr>
          <p:cNvPr id="3" name="Text Placeholder 2">
            <a:extLst>
              <a:ext uri="{FF2B5EF4-FFF2-40B4-BE49-F238E27FC236}">
                <a16:creationId xmlns:a16="http://schemas.microsoft.com/office/drawing/2014/main" id="{6D874726-3F97-4F7F-9877-3893CC6F48A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91454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6C1E2-AB67-4008-B0BB-1A7FAF7F4EFC}"/>
              </a:ext>
            </a:extLst>
          </p:cNvPr>
          <p:cNvSpPr>
            <a:spLocks noGrp="1"/>
          </p:cNvSpPr>
          <p:nvPr>
            <p:ph type="title" idx="4294967295"/>
          </p:nvPr>
        </p:nvSpPr>
        <p:spPr>
          <a:xfrm>
            <a:off x="1154113" y="687388"/>
            <a:ext cx="7989887" cy="1082675"/>
          </a:xfrm>
        </p:spPr>
        <p:txBody>
          <a:bodyPr/>
          <a:lstStyle/>
          <a:p>
            <a:r>
              <a:rPr lang="en-SG" dirty="0"/>
              <a:t>Schedule</a:t>
            </a:r>
            <a:endParaRPr lang="en-US" dirty="0"/>
          </a:p>
        </p:txBody>
      </p:sp>
      <p:graphicFrame>
        <p:nvGraphicFramePr>
          <p:cNvPr id="4" name="Content Placeholder 3">
            <a:extLst>
              <a:ext uri="{FF2B5EF4-FFF2-40B4-BE49-F238E27FC236}">
                <a16:creationId xmlns:a16="http://schemas.microsoft.com/office/drawing/2014/main" id="{11094D0E-F332-4AB1-98E9-434D4057F9A6}"/>
              </a:ext>
            </a:extLst>
          </p:cNvPr>
          <p:cNvGraphicFramePr>
            <a:graphicFrameLocks noGrp="1"/>
          </p:cNvGraphicFramePr>
          <p:nvPr>
            <p:ph idx="4294967295"/>
            <p:extLst>
              <p:ext uri="{D42A27DB-BD31-4B8C-83A1-F6EECF244321}">
                <p14:modId xmlns:p14="http://schemas.microsoft.com/office/powerpoint/2010/main" val="2963901288"/>
              </p:ext>
            </p:extLst>
          </p:nvPr>
        </p:nvGraphicFramePr>
        <p:xfrm>
          <a:off x="452655" y="686559"/>
          <a:ext cx="8240406" cy="6040120"/>
        </p:xfrm>
        <a:graphic>
          <a:graphicData uri="http://schemas.openxmlformats.org/drawingml/2006/table">
            <a:tbl>
              <a:tblPr firstRow="1" bandRow="1">
                <a:tableStyleId>{5C22544A-7EE6-4342-B048-85BDC9FD1C3A}</a:tableStyleId>
              </a:tblPr>
              <a:tblGrid>
                <a:gridCol w="1080198">
                  <a:extLst>
                    <a:ext uri="{9D8B030D-6E8A-4147-A177-3AD203B41FA5}">
                      <a16:colId xmlns:a16="http://schemas.microsoft.com/office/drawing/2014/main" val="2303174837"/>
                    </a:ext>
                  </a:extLst>
                </a:gridCol>
                <a:gridCol w="4237358">
                  <a:extLst>
                    <a:ext uri="{9D8B030D-6E8A-4147-A177-3AD203B41FA5}">
                      <a16:colId xmlns:a16="http://schemas.microsoft.com/office/drawing/2014/main" val="2547804757"/>
                    </a:ext>
                  </a:extLst>
                </a:gridCol>
                <a:gridCol w="2922850">
                  <a:extLst>
                    <a:ext uri="{9D8B030D-6E8A-4147-A177-3AD203B41FA5}">
                      <a16:colId xmlns:a16="http://schemas.microsoft.com/office/drawing/2014/main" val="2460700848"/>
                    </a:ext>
                  </a:extLst>
                </a:gridCol>
              </a:tblGrid>
              <a:tr h="370840">
                <a:tc>
                  <a:txBody>
                    <a:bodyPr/>
                    <a:lstStyle/>
                    <a:p>
                      <a:r>
                        <a:rPr lang="en-SG" sz="1600" dirty="0"/>
                        <a:t>Iteration</a:t>
                      </a:r>
                      <a:endParaRPr lang="en-US" sz="1600" dirty="0"/>
                    </a:p>
                  </a:txBody>
                  <a:tcPr/>
                </a:tc>
                <a:tc>
                  <a:txBody>
                    <a:bodyPr/>
                    <a:lstStyle/>
                    <a:p>
                      <a:r>
                        <a:rPr lang="en-SG" sz="1600" dirty="0"/>
                        <a:t>Function</a:t>
                      </a:r>
                      <a:endParaRPr lang="en-US" sz="1600" dirty="0"/>
                    </a:p>
                  </a:txBody>
                  <a:tcPr/>
                </a:tc>
                <a:tc>
                  <a:txBody>
                    <a:bodyPr/>
                    <a:lstStyle/>
                    <a:p>
                      <a:r>
                        <a:rPr lang="en-SG" sz="1600" dirty="0"/>
                        <a:t>Milestone</a:t>
                      </a:r>
                      <a:endParaRPr lang="en-US" sz="1600" dirty="0"/>
                    </a:p>
                  </a:txBody>
                  <a:tcPr/>
                </a:tc>
                <a:extLst>
                  <a:ext uri="{0D108BD9-81ED-4DB2-BD59-A6C34878D82A}">
                    <a16:rowId xmlns:a16="http://schemas.microsoft.com/office/drawing/2014/main" val="37634017"/>
                  </a:ext>
                </a:extLst>
              </a:tr>
              <a:tr h="370840">
                <a:tc>
                  <a:txBody>
                    <a:bodyPr/>
                    <a:lstStyle/>
                    <a:p>
                      <a:r>
                        <a:rPr lang="en-SG" sz="1600" dirty="0"/>
                        <a:t>1</a:t>
                      </a:r>
                      <a:endParaRPr lang="en-US" sz="1600" dirty="0"/>
                    </a:p>
                  </a:txBody>
                  <a:tcPr/>
                </a:tc>
                <a:tc>
                  <a:txBody>
                    <a:bodyPr/>
                    <a:lstStyle/>
                    <a:p>
                      <a:pPr marL="285750" indent="-285750">
                        <a:buFont typeface="Arial" panose="020B0604020202020204" pitchFamily="34" charset="0"/>
                        <a:buChar char="•"/>
                      </a:pPr>
                      <a:r>
                        <a:rPr lang="en-SG" sz="1600" dirty="0"/>
                        <a:t>Start learning some JSP, HTML, and Git</a:t>
                      </a:r>
                    </a:p>
                    <a:p>
                      <a:pPr marL="285750" indent="-285750">
                        <a:buFont typeface="Arial" panose="020B0604020202020204" pitchFamily="34" charset="0"/>
                        <a:buChar char="•"/>
                      </a:pPr>
                      <a:r>
                        <a:rPr lang="en-SG" sz="1600" dirty="0"/>
                        <a:t>App design</a:t>
                      </a:r>
                    </a:p>
                  </a:txBody>
                  <a:tcPr/>
                </a:tc>
                <a:tc>
                  <a:txBody>
                    <a:bodyPr/>
                    <a:lstStyle/>
                    <a:p>
                      <a:endParaRPr lang="en-US" sz="1600"/>
                    </a:p>
                  </a:txBody>
                  <a:tcPr/>
                </a:tc>
                <a:extLst>
                  <a:ext uri="{0D108BD9-81ED-4DB2-BD59-A6C34878D82A}">
                    <a16:rowId xmlns:a16="http://schemas.microsoft.com/office/drawing/2014/main" val="1681603372"/>
                  </a:ext>
                </a:extLst>
              </a:tr>
              <a:tr h="370840">
                <a:tc>
                  <a:txBody>
                    <a:bodyPr/>
                    <a:lstStyle/>
                    <a:p>
                      <a:r>
                        <a:rPr lang="en-SG" sz="1600" dirty="0"/>
                        <a:t>2</a:t>
                      </a:r>
                      <a:endParaRPr lang="en-US" sz="1600" dirty="0"/>
                    </a:p>
                  </a:txBody>
                  <a:tcPr/>
                </a:tc>
                <a:tc>
                  <a:txBody>
                    <a:bodyPr/>
                    <a:lstStyle/>
                    <a:p>
                      <a:pPr marL="285750" indent="-285750">
                        <a:buFont typeface="Arial" panose="020B0604020202020204" pitchFamily="34" charset="0"/>
                        <a:buChar char="•"/>
                      </a:pPr>
                      <a:r>
                        <a:rPr lang="en-SG" sz="1600" dirty="0"/>
                        <a:t>Login</a:t>
                      </a:r>
                    </a:p>
                    <a:p>
                      <a:pPr marL="285750" indent="-285750">
                        <a:buFont typeface="Arial" panose="020B0604020202020204" pitchFamily="34" charset="0"/>
                        <a:buChar char="•"/>
                      </a:pPr>
                      <a:r>
                        <a:rPr lang="en-SG" sz="1600" dirty="0"/>
                        <a:t>Basic Location Report</a:t>
                      </a:r>
                    </a:p>
                    <a:p>
                      <a:pPr marL="742950" lvl="1" indent="-285750">
                        <a:buFont typeface="Arial" panose="020B0604020202020204" pitchFamily="34" charset="0"/>
                        <a:buChar char="•"/>
                      </a:pPr>
                      <a:r>
                        <a:rPr lang="en-SG" sz="1600" dirty="0"/>
                        <a:t>Breakdown by year, gender and school</a:t>
                      </a:r>
                    </a:p>
                    <a:p>
                      <a:pPr marL="742950" lvl="1" indent="-285750">
                        <a:buFont typeface="Arial" panose="020B0604020202020204" pitchFamily="34" charset="0"/>
                        <a:buChar char="•"/>
                      </a:pPr>
                      <a:r>
                        <a:rPr lang="en-SG" sz="1600" dirty="0"/>
                        <a:t>Top k popular places</a:t>
                      </a:r>
                    </a:p>
                    <a:p>
                      <a:pPr marL="285750" indent="-285750">
                        <a:buFont typeface="Arial" panose="020B0604020202020204" pitchFamily="34" charset="0"/>
                        <a:buChar char="•"/>
                      </a:pPr>
                      <a:r>
                        <a:rPr lang="en-SG" sz="1600" dirty="0"/>
                        <a:t>Bootstrap</a:t>
                      </a:r>
                    </a:p>
                  </a:txBody>
                  <a:tcPr/>
                </a:tc>
                <a:tc>
                  <a:txBody>
                    <a:bodyPr/>
                    <a:lstStyle/>
                    <a:p>
                      <a:endParaRPr lang="en-US" sz="1600"/>
                    </a:p>
                  </a:txBody>
                  <a:tcPr/>
                </a:tc>
                <a:extLst>
                  <a:ext uri="{0D108BD9-81ED-4DB2-BD59-A6C34878D82A}">
                    <a16:rowId xmlns:a16="http://schemas.microsoft.com/office/drawing/2014/main" val="260576239"/>
                  </a:ext>
                </a:extLst>
              </a:tr>
              <a:tr h="370840">
                <a:tc>
                  <a:txBody>
                    <a:bodyPr/>
                    <a:lstStyle/>
                    <a:p>
                      <a:r>
                        <a:rPr lang="en-SG" sz="1600" dirty="0"/>
                        <a:t>3</a:t>
                      </a:r>
                      <a:endParaRPr lang="en-US" sz="1600" dirty="0"/>
                    </a:p>
                  </a:txBody>
                  <a:tcPr/>
                </a:tc>
                <a:tc>
                  <a:txBody>
                    <a:bodyPr/>
                    <a:lstStyle/>
                    <a:p>
                      <a:pPr marL="742950" lvl="1" indent="-285750">
                        <a:buFont typeface="Arial" panose="020B0604020202020204" pitchFamily="34" charset="0"/>
                        <a:buChar char="•"/>
                      </a:pPr>
                      <a:r>
                        <a:rPr lang="en-SG" sz="1600" dirty="0"/>
                        <a:t>Top k popular places</a:t>
                      </a:r>
                    </a:p>
                    <a:p>
                      <a:pPr marL="285750" indent="-285750">
                        <a:buFont typeface="Arial" panose="020B0604020202020204" pitchFamily="34" charset="0"/>
                        <a:buChar char="•"/>
                      </a:pPr>
                      <a:r>
                        <a:rPr lang="en-SG" sz="1600" dirty="0"/>
                        <a:t>Integrate </a:t>
                      </a:r>
                      <a:r>
                        <a:rPr lang="en-SG" sz="1600" dirty="0" err="1"/>
                        <a:t>ConnectionManager</a:t>
                      </a:r>
                      <a:r>
                        <a:rPr lang="en-SG" sz="1600" dirty="0"/>
                        <a:t> and MVC</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SG" sz="1600" dirty="0"/>
                        <a:t>Bootstrap</a:t>
                      </a:r>
                    </a:p>
                  </a:txBody>
                  <a:tcPr/>
                </a:tc>
                <a:tc>
                  <a:txBody>
                    <a:bodyPr/>
                    <a:lstStyle/>
                    <a:p>
                      <a:r>
                        <a:rPr lang="en-SG" sz="1600" dirty="0"/>
                        <a:t>PM Review (Week 7)</a:t>
                      </a:r>
                      <a:endParaRPr lang="en-US" sz="1600" dirty="0"/>
                    </a:p>
                  </a:txBody>
                  <a:tcPr/>
                </a:tc>
                <a:extLst>
                  <a:ext uri="{0D108BD9-81ED-4DB2-BD59-A6C34878D82A}">
                    <a16:rowId xmlns:a16="http://schemas.microsoft.com/office/drawing/2014/main" val="100385619"/>
                  </a:ext>
                </a:extLst>
              </a:tr>
              <a:tr h="370840">
                <a:tc>
                  <a:txBody>
                    <a:bodyPr/>
                    <a:lstStyle/>
                    <a:p>
                      <a:r>
                        <a:rPr lang="en-SG" sz="1600" dirty="0"/>
                        <a:t>4</a:t>
                      </a:r>
                      <a:endParaRPr lang="en-US" sz="1600" dirty="0"/>
                    </a:p>
                  </a:txBody>
                  <a:tcPr/>
                </a:tc>
                <a:tc>
                  <a:txBody>
                    <a:bodyPr/>
                    <a:lstStyle/>
                    <a:p>
                      <a:pPr marL="285750" indent="-285750">
                        <a:buFont typeface="Arial" panose="020B0604020202020204" pitchFamily="34" charset="0"/>
                        <a:buChar char="•"/>
                      </a:pPr>
                      <a:r>
                        <a:rPr lang="en-SG" sz="1600" dirty="0"/>
                        <a:t>Basic Location Report</a:t>
                      </a:r>
                    </a:p>
                    <a:p>
                      <a:pPr marL="742950" lvl="1" indent="-285750">
                        <a:buFont typeface="Arial" panose="020B0604020202020204" pitchFamily="34" charset="0"/>
                        <a:buChar char="•"/>
                      </a:pPr>
                      <a:r>
                        <a:rPr lang="en-SG" sz="1600" dirty="0"/>
                        <a:t>Top k next places</a:t>
                      </a:r>
                    </a:p>
                    <a:p>
                      <a:pPr marL="742950" lvl="1" indent="-285750">
                        <a:buFont typeface="Arial" panose="020B0604020202020204" pitchFamily="34" charset="0"/>
                        <a:buChar char="•"/>
                      </a:pPr>
                      <a:r>
                        <a:rPr lang="en-SG" sz="1600" dirty="0"/>
                        <a:t>Top k companions</a:t>
                      </a:r>
                    </a:p>
                    <a:p>
                      <a:pPr marL="285750" lvl="0" indent="-285750">
                        <a:buFont typeface="Arial" panose="020B0604020202020204" pitchFamily="34" charset="0"/>
                        <a:buChar char="•"/>
                      </a:pPr>
                      <a:r>
                        <a:rPr lang="en-SG" sz="1600" dirty="0"/>
                        <a:t>JSON</a:t>
                      </a:r>
                    </a:p>
                    <a:p>
                      <a:pPr marL="285750" lvl="0" indent="-285750">
                        <a:buFont typeface="Arial" panose="020B0604020202020204" pitchFamily="34" charset="0"/>
                        <a:buChar char="•"/>
                      </a:pPr>
                      <a:r>
                        <a:rPr lang="en-SG" sz="1600" dirty="0"/>
                        <a:t>UI Design</a:t>
                      </a:r>
                    </a:p>
                  </a:txBody>
                  <a:tcPr/>
                </a:tc>
                <a:tc>
                  <a:txBody>
                    <a:bodyPr/>
                    <a:lstStyle/>
                    <a:p>
                      <a:r>
                        <a:rPr lang="en-SG" sz="1600" dirty="0"/>
                        <a:t>In-class Demo (Week 10)</a:t>
                      </a:r>
                      <a:endParaRPr lang="en-US" sz="1600" dirty="0"/>
                    </a:p>
                  </a:txBody>
                  <a:tcPr/>
                </a:tc>
                <a:extLst>
                  <a:ext uri="{0D108BD9-81ED-4DB2-BD59-A6C34878D82A}">
                    <a16:rowId xmlns:a16="http://schemas.microsoft.com/office/drawing/2014/main" val="829959719"/>
                  </a:ext>
                </a:extLst>
              </a:tr>
              <a:tr h="370840">
                <a:tc>
                  <a:txBody>
                    <a:bodyPr/>
                    <a:lstStyle/>
                    <a:p>
                      <a:r>
                        <a:rPr lang="en-SG" sz="1600" dirty="0"/>
                        <a:t>5</a:t>
                      </a:r>
                      <a:endParaRPr lang="en-US" sz="1600" dirty="0"/>
                    </a:p>
                  </a:txBody>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SG" sz="1600" dirty="0"/>
                        <a:t>Automatic Group Identification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SG" sz="1600" dirty="0"/>
                        <a:t>Heatmap</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SG" sz="1600" dirty="0"/>
                        <a:t>UI Design</a:t>
                      </a:r>
                    </a:p>
                  </a:txBody>
                  <a:tcPr/>
                </a:tc>
                <a:tc>
                  <a:txBody>
                    <a:bodyPr/>
                    <a:lstStyle/>
                    <a:p>
                      <a:r>
                        <a:rPr lang="en-SG" sz="1600" dirty="0"/>
                        <a:t>UAT (Week 12)</a:t>
                      </a:r>
                      <a:endParaRPr lang="en-US" sz="1600" dirty="0"/>
                    </a:p>
                  </a:txBody>
                  <a:tcPr/>
                </a:tc>
                <a:extLst>
                  <a:ext uri="{0D108BD9-81ED-4DB2-BD59-A6C34878D82A}">
                    <a16:rowId xmlns:a16="http://schemas.microsoft.com/office/drawing/2014/main" val="1016317113"/>
                  </a:ext>
                </a:extLst>
              </a:tr>
              <a:tr h="0">
                <a:tc>
                  <a:txBody>
                    <a:bodyPr/>
                    <a:lstStyle/>
                    <a:p>
                      <a:r>
                        <a:rPr lang="en-SG" sz="1600" dirty="0"/>
                        <a:t>6</a:t>
                      </a:r>
                      <a:endParaRPr lang="en-US" sz="1600" dirty="0"/>
                    </a:p>
                  </a:txBody>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SG" sz="1600" dirty="0"/>
                        <a:t>Resolve UAT issues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SG" sz="1600" dirty="0"/>
                        <a:t>UI Design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SG" sz="1600" dirty="0"/>
                        <a:t>Documentation</a:t>
                      </a:r>
                    </a:p>
                  </a:txBody>
                  <a:tcPr/>
                </a:tc>
                <a:tc>
                  <a:txBody>
                    <a:bodyPr/>
                    <a:lstStyle/>
                    <a:p>
                      <a:r>
                        <a:rPr lang="en-SG" sz="1600" dirty="0"/>
                        <a:t>Submission (19 Nov)</a:t>
                      </a:r>
                    </a:p>
                    <a:p>
                      <a:r>
                        <a:rPr lang="en-SG" sz="1600" dirty="0"/>
                        <a:t>Final Presentation (Week 14)</a:t>
                      </a:r>
                      <a:endParaRPr lang="en-US" sz="1600" dirty="0"/>
                    </a:p>
                  </a:txBody>
                  <a:tcPr/>
                </a:tc>
                <a:extLst>
                  <a:ext uri="{0D108BD9-81ED-4DB2-BD59-A6C34878D82A}">
                    <a16:rowId xmlns:a16="http://schemas.microsoft.com/office/drawing/2014/main" val="2680671730"/>
                  </a:ext>
                </a:extLst>
              </a:tr>
            </a:tbl>
          </a:graphicData>
        </a:graphic>
      </p:graphicFrame>
    </p:spTree>
    <p:extLst>
      <p:ext uri="{BB962C8B-B14F-4D97-AF65-F5344CB8AC3E}">
        <p14:creationId xmlns:p14="http://schemas.microsoft.com/office/powerpoint/2010/main" val="1942729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77DF469F-87E7-473D-8C1F-EA0158A06FD5}"/>
              </a:ext>
            </a:extLst>
          </p:cNvPr>
          <p:cNvGraphicFramePr>
            <a:graphicFrameLocks noGrp="1"/>
          </p:cNvGraphicFramePr>
          <p:nvPr>
            <p:extLst>
              <p:ext uri="{D42A27DB-BD31-4B8C-83A1-F6EECF244321}">
                <p14:modId xmlns:p14="http://schemas.microsoft.com/office/powerpoint/2010/main" val="695732470"/>
              </p:ext>
            </p:extLst>
          </p:nvPr>
        </p:nvGraphicFramePr>
        <p:xfrm>
          <a:off x="3002185" y="731457"/>
          <a:ext cx="5689600" cy="2545080"/>
        </p:xfrm>
        <a:graphic>
          <a:graphicData uri="http://schemas.openxmlformats.org/drawingml/2006/table">
            <a:tbl>
              <a:tblPr/>
              <a:tblGrid>
                <a:gridCol w="812800">
                  <a:extLst>
                    <a:ext uri="{9D8B030D-6E8A-4147-A177-3AD203B41FA5}">
                      <a16:colId xmlns:a16="http://schemas.microsoft.com/office/drawing/2014/main" val="2613113795"/>
                    </a:ext>
                  </a:extLst>
                </a:gridCol>
                <a:gridCol w="812800">
                  <a:extLst>
                    <a:ext uri="{9D8B030D-6E8A-4147-A177-3AD203B41FA5}">
                      <a16:colId xmlns:a16="http://schemas.microsoft.com/office/drawing/2014/main" val="2107286115"/>
                    </a:ext>
                  </a:extLst>
                </a:gridCol>
                <a:gridCol w="812800">
                  <a:extLst>
                    <a:ext uri="{9D8B030D-6E8A-4147-A177-3AD203B41FA5}">
                      <a16:colId xmlns:a16="http://schemas.microsoft.com/office/drawing/2014/main" val="560511287"/>
                    </a:ext>
                  </a:extLst>
                </a:gridCol>
                <a:gridCol w="812800">
                  <a:extLst>
                    <a:ext uri="{9D8B030D-6E8A-4147-A177-3AD203B41FA5}">
                      <a16:colId xmlns:a16="http://schemas.microsoft.com/office/drawing/2014/main" val="2436203968"/>
                    </a:ext>
                  </a:extLst>
                </a:gridCol>
                <a:gridCol w="812800">
                  <a:extLst>
                    <a:ext uri="{9D8B030D-6E8A-4147-A177-3AD203B41FA5}">
                      <a16:colId xmlns:a16="http://schemas.microsoft.com/office/drawing/2014/main" val="1987875494"/>
                    </a:ext>
                  </a:extLst>
                </a:gridCol>
                <a:gridCol w="812800">
                  <a:extLst>
                    <a:ext uri="{9D8B030D-6E8A-4147-A177-3AD203B41FA5}">
                      <a16:colId xmlns:a16="http://schemas.microsoft.com/office/drawing/2014/main" val="836181985"/>
                    </a:ext>
                  </a:extLst>
                </a:gridCol>
                <a:gridCol w="812800">
                  <a:extLst>
                    <a:ext uri="{9D8B030D-6E8A-4147-A177-3AD203B41FA5}">
                      <a16:colId xmlns:a16="http://schemas.microsoft.com/office/drawing/2014/main" val="3830193971"/>
                    </a:ext>
                  </a:extLst>
                </a:gridCol>
              </a:tblGrid>
              <a:tr h="220121">
                <a:tc>
                  <a:txBody>
                    <a:bodyPr/>
                    <a:lstStyle/>
                    <a:p>
                      <a:pPr rtl="0" fontAlgn="t">
                        <a:spcBef>
                          <a:spcPts val="0"/>
                        </a:spcBef>
                        <a:spcAft>
                          <a:spcPts val="0"/>
                        </a:spcAft>
                      </a:pPr>
                      <a:r>
                        <a:rPr lang="en-US" sz="1400" b="1" i="0" u="none" strike="noStrike" dirty="0">
                          <a:solidFill>
                            <a:srgbClr val="000000"/>
                          </a:solidFill>
                          <a:effectLst/>
                          <a:latin typeface="+mj-lt"/>
                        </a:rPr>
                        <a:t>Mon</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Tue</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Wed</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Thu</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Fri</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Sat</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Sun</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812080340"/>
                  </a:ext>
                </a:extLst>
              </a:tr>
              <a:tr h="328540">
                <a:tc>
                  <a:txBody>
                    <a:bodyPr/>
                    <a:lstStyle/>
                    <a:p>
                      <a:pPr rtl="0" fontAlgn="t">
                        <a:spcBef>
                          <a:spcPts val="0"/>
                        </a:spcBef>
                        <a:spcAft>
                          <a:spcPts val="0"/>
                        </a:spcAft>
                      </a:pP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r>
                        <a:rPr lang="en-US" sz="1400" b="0" i="0" u="none" strike="noStrike" dirty="0">
                          <a:solidFill>
                            <a:srgbClr val="999999"/>
                          </a:solidFill>
                          <a:effectLst/>
                          <a:latin typeface="+mj-lt"/>
                        </a:rPr>
                        <a:t>31</a:t>
                      </a:r>
                      <a:endParaRPr lang="en-US" dirty="0">
                        <a:effectLst/>
                        <a:latin typeface="+mj-lt"/>
                      </a:endParaRPr>
                    </a:p>
                    <a:p>
                      <a:pPr rtl="0" fontAlgn="t">
                        <a:spcBef>
                          <a:spcPts val="0"/>
                        </a:spcBef>
                        <a:spcAft>
                          <a:spcPts val="0"/>
                        </a:spcAft>
                      </a:pPr>
                      <a:r>
                        <a:rPr lang="en-US" sz="1100" b="0" i="0" u="none" strike="noStrike" dirty="0">
                          <a:solidFill>
                            <a:srgbClr val="000000"/>
                          </a:solidFill>
                          <a:effectLst/>
                          <a:latin typeface="+mj-lt"/>
                        </a:rPr>
                        <a:t>Iteration 1</a:t>
                      </a:r>
                      <a:endParaRPr lang="en-US" sz="1400"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0" u="none" strike="noStrike">
                          <a:solidFill>
                            <a:srgbClr val="000000"/>
                          </a:solidFill>
                          <a:effectLst/>
                          <a:latin typeface="+mj-lt"/>
                        </a:rPr>
                        <a:t>1</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0" u="none" strike="noStrike">
                          <a:solidFill>
                            <a:srgbClr val="000000"/>
                          </a:solidFill>
                          <a:effectLst/>
                          <a:latin typeface="+mj-lt"/>
                        </a:rPr>
                        <a:t>2</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0" u="none" strike="noStrike">
                          <a:solidFill>
                            <a:srgbClr val="000000"/>
                          </a:solidFill>
                          <a:effectLst/>
                          <a:latin typeface="+mj-lt"/>
                        </a:rPr>
                        <a:t>3</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250249888"/>
                  </a:ext>
                </a:extLst>
              </a:tr>
              <a:tr h="220121">
                <a:tc>
                  <a:txBody>
                    <a:bodyPr/>
                    <a:lstStyle/>
                    <a:p>
                      <a:pPr rtl="0" fontAlgn="t">
                        <a:spcBef>
                          <a:spcPts val="0"/>
                        </a:spcBef>
                        <a:spcAft>
                          <a:spcPts val="0"/>
                        </a:spcAft>
                      </a:pPr>
                      <a:r>
                        <a:rPr lang="en-US" sz="1400" b="0" i="0" u="none" strike="noStrike" dirty="0">
                          <a:solidFill>
                            <a:srgbClr val="000000"/>
                          </a:solidFill>
                          <a:effectLst/>
                          <a:latin typeface="+mj-lt"/>
                        </a:rPr>
                        <a:t>4</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5</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1" u="none" strike="noStrike" dirty="0">
                          <a:solidFill>
                            <a:srgbClr val="000000"/>
                          </a:solidFill>
                          <a:effectLst/>
                          <a:latin typeface="+mj-lt"/>
                        </a:rPr>
                        <a:t>6</a:t>
                      </a:r>
                      <a:endParaRPr lang="en-US" i="1"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7</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8</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9</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10</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4065112109"/>
                  </a:ext>
                </a:extLst>
              </a:tr>
              <a:tr h="328540">
                <a:tc>
                  <a:txBody>
                    <a:bodyPr/>
                    <a:lstStyle/>
                    <a:p>
                      <a:pPr rtl="0" fontAlgn="t">
                        <a:spcBef>
                          <a:spcPts val="0"/>
                        </a:spcBef>
                        <a:spcAft>
                          <a:spcPts val="0"/>
                        </a:spcAft>
                      </a:pPr>
                      <a:r>
                        <a:rPr lang="en-US" sz="1400" b="0" i="0" u="none" strike="noStrike">
                          <a:solidFill>
                            <a:srgbClr val="000000"/>
                          </a:solidFill>
                          <a:effectLst/>
                          <a:latin typeface="+mj-lt"/>
                        </a:rPr>
                        <a:t>11</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12</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1" u="none" strike="noStrike" dirty="0">
                          <a:solidFill>
                            <a:srgbClr val="000000"/>
                          </a:solidFill>
                          <a:effectLst/>
                          <a:latin typeface="+mj-lt"/>
                        </a:rPr>
                        <a:t>13</a:t>
                      </a:r>
                      <a:endParaRPr lang="en-US" i="1"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2">
                        <a:lumMod val="20000"/>
                        <a:lumOff val="8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14</a:t>
                      </a:r>
                      <a:endParaRPr lang="en-US" dirty="0">
                        <a:effectLst/>
                        <a:latin typeface="+mj-lt"/>
                      </a:endParaRPr>
                    </a:p>
                    <a:p>
                      <a:pPr rtl="0" fontAlgn="t">
                        <a:spcBef>
                          <a:spcPts val="0"/>
                        </a:spcBef>
                        <a:spcAft>
                          <a:spcPts val="0"/>
                        </a:spcAft>
                      </a:pPr>
                      <a:r>
                        <a:rPr lang="en-US" sz="1100" b="0" i="0" u="none" strike="noStrike" dirty="0">
                          <a:solidFill>
                            <a:srgbClr val="000000"/>
                          </a:solidFill>
                          <a:effectLst/>
                          <a:latin typeface="+mj-lt"/>
                        </a:rPr>
                        <a:t>Iteration 2</a:t>
                      </a:r>
                      <a:endParaRPr lang="en-US" sz="1400"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15</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16</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0" u="none" strike="noStrike">
                          <a:solidFill>
                            <a:srgbClr val="000000"/>
                          </a:solidFill>
                          <a:effectLst/>
                          <a:latin typeface="+mj-lt"/>
                        </a:rPr>
                        <a:t>17</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3559838888"/>
                  </a:ext>
                </a:extLst>
              </a:tr>
              <a:tr h="220121">
                <a:tc>
                  <a:txBody>
                    <a:bodyPr/>
                    <a:lstStyle/>
                    <a:p>
                      <a:pPr rtl="0" fontAlgn="t">
                        <a:spcBef>
                          <a:spcPts val="0"/>
                        </a:spcBef>
                        <a:spcAft>
                          <a:spcPts val="0"/>
                        </a:spcAft>
                      </a:pPr>
                      <a:r>
                        <a:rPr lang="en-US" sz="1400" b="0" i="0" u="none" strike="noStrike" dirty="0">
                          <a:solidFill>
                            <a:srgbClr val="000000"/>
                          </a:solidFill>
                          <a:effectLst/>
                          <a:latin typeface="+mj-lt"/>
                        </a:rPr>
                        <a:t>18</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0" u="none" strike="noStrike">
                          <a:solidFill>
                            <a:srgbClr val="000000"/>
                          </a:solidFill>
                          <a:effectLst/>
                          <a:latin typeface="+mj-lt"/>
                        </a:rPr>
                        <a:t>19</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1" u="none" strike="noStrike" dirty="0">
                          <a:solidFill>
                            <a:srgbClr val="000000"/>
                          </a:solidFill>
                          <a:effectLst/>
                          <a:latin typeface="+mj-lt"/>
                        </a:rPr>
                        <a:t>20</a:t>
                      </a:r>
                      <a:endParaRPr lang="en-US" i="1"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0" u="none" strike="noStrike">
                          <a:solidFill>
                            <a:srgbClr val="000000"/>
                          </a:solidFill>
                          <a:effectLst/>
                          <a:latin typeface="+mj-lt"/>
                        </a:rPr>
                        <a:t>21</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22</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23</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24</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3513607003"/>
                  </a:ext>
                </a:extLst>
              </a:tr>
              <a:tr h="328540">
                <a:tc>
                  <a:txBody>
                    <a:bodyPr/>
                    <a:lstStyle/>
                    <a:p>
                      <a:pPr rtl="0" fontAlgn="t">
                        <a:spcBef>
                          <a:spcPts val="0"/>
                        </a:spcBef>
                        <a:spcAft>
                          <a:spcPts val="0"/>
                        </a:spcAft>
                      </a:pPr>
                      <a:r>
                        <a:rPr lang="en-US" sz="1400" b="0" i="0" u="none" strike="noStrike">
                          <a:solidFill>
                            <a:srgbClr val="000000"/>
                          </a:solidFill>
                          <a:effectLst/>
                          <a:latin typeface="+mj-lt"/>
                        </a:rPr>
                        <a:t>25</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26</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1" u="none" strike="noStrike" dirty="0">
                          <a:solidFill>
                            <a:srgbClr val="000000"/>
                          </a:solidFill>
                          <a:effectLst/>
                          <a:latin typeface="+mj-lt"/>
                        </a:rPr>
                        <a:t>27</a:t>
                      </a:r>
                      <a:endParaRPr lang="en-US" i="1"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5">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28</a:t>
                      </a:r>
                      <a:endParaRPr lang="en-US" dirty="0">
                        <a:effectLst/>
                        <a:latin typeface="+mj-lt"/>
                      </a:endParaRPr>
                    </a:p>
                    <a:p>
                      <a:pPr rtl="0" fontAlgn="t">
                        <a:spcBef>
                          <a:spcPts val="0"/>
                        </a:spcBef>
                        <a:spcAft>
                          <a:spcPts val="0"/>
                        </a:spcAft>
                      </a:pPr>
                      <a:r>
                        <a:rPr lang="en-US" sz="1100" b="0" i="0" u="none" strike="noStrike" dirty="0">
                          <a:solidFill>
                            <a:srgbClr val="0000FF"/>
                          </a:solidFill>
                          <a:effectLst/>
                          <a:latin typeface="+mj-lt"/>
                        </a:rPr>
                        <a:t>Iteration 3</a:t>
                      </a:r>
                      <a:endParaRPr lang="en-US" sz="1400" b="0"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29</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30</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0" i="0" u="none" strike="noStrike" dirty="0">
                          <a:solidFill>
                            <a:srgbClr val="999999"/>
                          </a:solidFill>
                          <a:effectLst/>
                          <a:latin typeface="+mj-lt"/>
                        </a:rPr>
                        <a:t>1</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extLst>
                  <a:ext uri="{0D108BD9-81ED-4DB2-BD59-A6C34878D82A}">
                    <a16:rowId xmlns:a16="http://schemas.microsoft.com/office/drawing/2014/main" val="1383797103"/>
                  </a:ext>
                </a:extLst>
              </a:tr>
            </a:tbl>
          </a:graphicData>
        </a:graphic>
      </p:graphicFrame>
      <p:graphicFrame>
        <p:nvGraphicFramePr>
          <p:cNvPr id="4" name="Table 3">
            <a:extLst>
              <a:ext uri="{FF2B5EF4-FFF2-40B4-BE49-F238E27FC236}">
                <a16:creationId xmlns:a16="http://schemas.microsoft.com/office/drawing/2014/main" id="{32C6D709-1E35-4DAB-9CC6-21660E62DD7B}"/>
              </a:ext>
            </a:extLst>
          </p:cNvPr>
          <p:cNvGraphicFramePr>
            <a:graphicFrameLocks noGrp="1"/>
          </p:cNvGraphicFramePr>
          <p:nvPr>
            <p:extLst>
              <p:ext uri="{D42A27DB-BD31-4B8C-83A1-F6EECF244321}">
                <p14:modId xmlns:p14="http://schemas.microsoft.com/office/powerpoint/2010/main" val="787472969"/>
              </p:ext>
            </p:extLst>
          </p:nvPr>
        </p:nvGraphicFramePr>
        <p:xfrm>
          <a:off x="3002185" y="3614738"/>
          <a:ext cx="5689600" cy="3048000"/>
        </p:xfrm>
        <a:graphic>
          <a:graphicData uri="http://schemas.openxmlformats.org/drawingml/2006/table">
            <a:tbl>
              <a:tblPr/>
              <a:tblGrid>
                <a:gridCol w="812800">
                  <a:extLst>
                    <a:ext uri="{9D8B030D-6E8A-4147-A177-3AD203B41FA5}">
                      <a16:colId xmlns:a16="http://schemas.microsoft.com/office/drawing/2014/main" val="3855369865"/>
                    </a:ext>
                  </a:extLst>
                </a:gridCol>
                <a:gridCol w="812800">
                  <a:extLst>
                    <a:ext uri="{9D8B030D-6E8A-4147-A177-3AD203B41FA5}">
                      <a16:colId xmlns:a16="http://schemas.microsoft.com/office/drawing/2014/main" val="766286353"/>
                    </a:ext>
                  </a:extLst>
                </a:gridCol>
                <a:gridCol w="812800">
                  <a:extLst>
                    <a:ext uri="{9D8B030D-6E8A-4147-A177-3AD203B41FA5}">
                      <a16:colId xmlns:a16="http://schemas.microsoft.com/office/drawing/2014/main" val="1194261134"/>
                    </a:ext>
                  </a:extLst>
                </a:gridCol>
                <a:gridCol w="812800">
                  <a:extLst>
                    <a:ext uri="{9D8B030D-6E8A-4147-A177-3AD203B41FA5}">
                      <a16:colId xmlns:a16="http://schemas.microsoft.com/office/drawing/2014/main" val="274809481"/>
                    </a:ext>
                  </a:extLst>
                </a:gridCol>
                <a:gridCol w="812800">
                  <a:extLst>
                    <a:ext uri="{9D8B030D-6E8A-4147-A177-3AD203B41FA5}">
                      <a16:colId xmlns:a16="http://schemas.microsoft.com/office/drawing/2014/main" val="2169204246"/>
                    </a:ext>
                  </a:extLst>
                </a:gridCol>
                <a:gridCol w="812800">
                  <a:extLst>
                    <a:ext uri="{9D8B030D-6E8A-4147-A177-3AD203B41FA5}">
                      <a16:colId xmlns:a16="http://schemas.microsoft.com/office/drawing/2014/main" val="481429901"/>
                    </a:ext>
                  </a:extLst>
                </a:gridCol>
                <a:gridCol w="812800">
                  <a:extLst>
                    <a:ext uri="{9D8B030D-6E8A-4147-A177-3AD203B41FA5}">
                      <a16:colId xmlns:a16="http://schemas.microsoft.com/office/drawing/2014/main" val="3554673405"/>
                    </a:ext>
                  </a:extLst>
                </a:gridCol>
              </a:tblGrid>
              <a:tr h="235764">
                <a:tc>
                  <a:txBody>
                    <a:bodyPr/>
                    <a:lstStyle/>
                    <a:p>
                      <a:pPr rtl="0" fontAlgn="t">
                        <a:spcBef>
                          <a:spcPts val="0"/>
                        </a:spcBef>
                        <a:spcAft>
                          <a:spcPts val="0"/>
                        </a:spcAft>
                      </a:pPr>
                      <a:r>
                        <a:rPr lang="en-US" sz="1400" b="1" i="0" u="none" strike="noStrike" dirty="0">
                          <a:solidFill>
                            <a:srgbClr val="000000"/>
                          </a:solidFill>
                          <a:effectLst/>
                          <a:latin typeface="+mj-lt"/>
                        </a:rPr>
                        <a:t>Mon</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Tue</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Wed</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dirty="0">
                          <a:solidFill>
                            <a:srgbClr val="000000"/>
                          </a:solidFill>
                          <a:effectLst/>
                          <a:latin typeface="+mj-lt"/>
                        </a:rPr>
                        <a:t>Thu</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Fri</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Sat</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Sun</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371577665"/>
                  </a:ext>
                </a:extLst>
              </a:tr>
              <a:tr h="341330">
                <a:tc>
                  <a:txBody>
                    <a:bodyPr/>
                    <a:lstStyle/>
                    <a:p>
                      <a:pPr rtl="0" fontAlgn="t">
                        <a:spcBef>
                          <a:spcPts val="0"/>
                        </a:spcBef>
                        <a:spcAft>
                          <a:spcPts val="0"/>
                        </a:spcAft>
                      </a:pPr>
                      <a:r>
                        <a:rPr lang="en-US" sz="1400" b="0" i="0" u="none" strike="noStrike" dirty="0">
                          <a:solidFill>
                            <a:srgbClr val="000000"/>
                          </a:solidFill>
                          <a:effectLst/>
                          <a:latin typeface="+mj-lt"/>
                        </a:rPr>
                        <a:t>2</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3</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0" i="1" u="none" strike="noStrike" dirty="0">
                          <a:solidFill>
                            <a:srgbClr val="000000"/>
                          </a:solidFill>
                          <a:effectLst/>
                          <a:latin typeface="+mj-lt"/>
                        </a:rPr>
                        <a:t>4</a:t>
                      </a:r>
                    </a:p>
                    <a:p>
                      <a:pPr rtl="0" fontAlgn="t">
                        <a:spcBef>
                          <a:spcPts val="0"/>
                        </a:spcBef>
                        <a:spcAft>
                          <a:spcPts val="0"/>
                        </a:spcAft>
                      </a:pPr>
                      <a:r>
                        <a:rPr kumimoji="0" lang="en-SG" sz="1000" b="1" i="1" u="none" strike="noStrike" kern="1200" cap="none" spc="0" normalizeH="0" baseline="0" noProof="0" dirty="0">
                          <a:ln>
                            <a:noFill/>
                          </a:ln>
                          <a:solidFill>
                            <a:srgbClr val="FF0000"/>
                          </a:solidFill>
                          <a:effectLst/>
                          <a:uLnTx/>
                          <a:uFillTx/>
                          <a:latin typeface="+mn-lt"/>
                          <a:ea typeface="+mn-ea"/>
                          <a:cs typeface="+mn-cs"/>
                        </a:rPr>
                        <a:t>P</a:t>
                      </a:r>
                      <a:r>
                        <a:rPr kumimoji="0" lang="en-US" sz="1000" b="1" i="1" u="none" strike="noStrike" kern="1200" cap="none" spc="0" normalizeH="0" baseline="0" noProof="0" dirty="0">
                          <a:ln>
                            <a:noFill/>
                          </a:ln>
                          <a:solidFill>
                            <a:srgbClr val="FF0000"/>
                          </a:solidFill>
                          <a:effectLst/>
                          <a:uLnTx/>
                          <a:uFillTx/>
                          <a:latin typeface="+mn-lt"/>
                          <a:ea typeface="+mn-ea"/>
                          <a:cs typeface="+mn-cs"/>
                        </a:rPr>
                        <a:t>M Review</a:t>
                      </a:r>
                      <a:endParaRPr lang="en-US" i="1"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5</a:t>
                      </a: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6</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7</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8</a:t>
                      </a:r>
                    </a:p>
                    <a:p>
                      <a:pPr marL="0" marR="0" lvl="0" indent="0" algn="l" defTabSz="457200" rtl="0" eaLnBrk="1" fontAlgn="t" latinLnBrk="0" hangingPunct="1">
                        <a:lnSpc>
                          <a:spcPct val="100000"/>
                        </a:lnSpc>
                        <a:spcBef>
                          <a:spcPts val="0"/>
                        </a:spcBef>
                        <a:spcAft>
                          <a:spcPts val="0"/>
                        </a:spcAft>
                        <a:buClrTx/>
                        <a:buSzTx/>
                        <a:buFontTx/>
                        <a:buNone/>
                        <a:tabLst/>
                        <a:defRPr/>
                      </a:pPr>
                      <a:r>
                        <a:rPr kumimoji="0" lang="en-SG" sz="1100" b="1" i="0" u="none" strike="noStrike" kern="1200" cap="none" spc="0" normalizeH="0" baseline="0" noProof="0" dirty="0">
                          <a:ln>
                            <a:noFill/>
                          </a:ln>
                          <a:solidFill>
                            <a:srgbClr val="FF0000"/>
                          </a:solidFill>
                          <a:effectLst/>
                          <a:uLnTx/>
                          <a:uFillTx/>
                          <a:latin typeface="+mn-lt"/>
                          <a:ea typeface="+mn-ea"/>
                          <a:cs typeface="+mn-cs"/>
                        </a:rPr>
                        <a:t>T</a:t>
                      </a:r>
                      <a:r>
                        <a:rPr kumimoji="0" lang="en-US" sz="1100" b="1" i="0" u="none" strike="noStrike" kern="1200" cap="none" spc="0" normalizeH="0" baseline="0" noProof="0" dirty="0" err="1">
                          <a:ln>
                            <a:noFill/>
                          </a:ln>
                          <a:solidFill>
                            <a:srgbClr val="FF0000"/>
                          </a:solidFill>
                          <a:effectLst/>
                          <a:uLnTx/>
                          <a:uFillTx/>
                          <a:latin typeface="+mn-lt"/>
                          <a:ea typeface="+mn-ea"/>
                          <a:cs typeface="+mn-cs"/>
                        </a:rPr>
                        <a:t>echnical</a:t>
                      </a:r>
                      <a:r>
                        <a:rPr kumimoji="0" lang="en-US" sz="1100" b="1" i="0" u="none" strike="noStrike" kern="1200" cap="none" spc="0" normalizeH="0" baseline="0" noProof="0" dirty="0">
                          <a:ln>
                            <a:noFill/>
                          </a:ln>
                          <a:solidFill>
                            <a:srgbClr val="FF0000"/>
                          </a:solidFill>
                          <a:effectLst/>
                          <a:uLnTx/>
                          <a:uFillTx/>
                          <a:latin typeface="+mn-lt"/>
                          <a:ea typeface="+mn-ea"/>
                          <a:cs typeface="+mn-cs"/>
                        </a:rPr>
                        <a:t> Docs</a:t>
                      </a:r>
                      <a:endParaRPr kumimoji="0" lang="en-US" sz="1400" b="1" i="0" u="none" strike="noStrike" kern="1200" cap="none" spc="0" normalizeH="0" baseline="0" noProof="0" dirty="0">
                        <a:ln>
                          <a:noFill/>
                        </a:ln>
                        <a:solidFill>
                          <a:srgbClr val="FF0000"/>
                        </a:solidFill>
                        <a:effectLst/>
                        <a:uLnTx/>
                        <a:uFillTx/>
                        <a:latin typeface="+mn-lt"/>
                        <a:ea typeface="+mn-ea"/>
                        <a:cs typeface="+mn-cs"/>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extLst>
                  <a:ext uri="{0D108BD9-81ED-4DB2-BD59-A6C34878D82A}">
                    <a16:rowId xmlns:a16="http://schemas.microsoft.com/office/drawing/2014/main" val="3485534746"/>
                  </a:ext>
                </a:extLst>
              </a:tr>
              <a:tr h="351886">
                <a:tc>
                  <a:txBody>
                    <a:bodyPr/>
                    <a:lstStyle/>
                    <a:p>
                      <a:pPr rtl="0" fontAlgn="t">
                        <a:spcBef>
                          <a:spcPts val="0"/>
                        </a:spcBef>
                        <a:spcAft>
                          <a:spcPts val="0"/>
                        </a:spcAft>
                      </a:pPr>
                      <a:r>
                        <a:rPr lang="en-US" sz="1400" b="1" i="0" u="none" strike="noStrike" dirty="0">
                          <a:solidFill>
                            <a:srgbClr val="000000"/>
                          </a:solidFill>
                          <a:effectLst/>
                          <a:latin typeface="+mj-lt"/>
                        </a:rPr>
                        <a:t>9</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1" i="0" u="none" strike="noStrike" dirty="0">
                          <a:solidFill>
                            <a:srgbClr val="000000"/>
                          </a:solidFill>
                          <a:effectLst/>
                          <a:latin typeface="+mj-lt"/>
                        </a:rPr>
                        <a:t>10</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1" i="1" u="none" strike="noStrike" dirty="0">
                          <a:solidFill>
                            <a:srgbClr val="000000"/>
                          </a:solidFill>
                          <a:effectLst/>
                          <a:latin typeface="+mj-lt"/>
                        </a:rPr>
                        <a:t>11</a:t>
                      </a:r>
                      <a:endParaRPr lang="en-US" i="1"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3">
                        <a:lumMod val="40000"/>
                        <a:lumOff val="60000"/>
                      </a:schemeClr>
                    </a:solidFill>
                  </a:tcPr>
                </a:tc>
                <a:tc>
                  <a:txBody>
                    <a:bodyPr/>
                    <a:lstStyle/>
                    <a:p>
                      <a:pPr rtl="0" fontAlgn="t">
                        <a:spcBef>
                          <a:spcPts val="0"/>
                        </a:spcBef>
                        <a:spcAft>
                          <a:spcPts val="0"/>
                        </a:spcAft>
                      </a:pPr>
                      <a:r>
                        <a:rPr lang="en-US" sz="1400" b="1" i="0" u="none" strike="noStrike" dirty="0">
                          <a:solidFill>
                            <a:srgbClr val="000000"/>
                          </a:solidFill>
                          <a:effectLst/>
                          <a:latin typeface="+mj-lt"/>
                        </a:rPr>
                        <a:t>12</a:t>
                      </a:r>
                      <a:endParaRPr lang="en-US" dirty="0">
                        <a:effectLst/>
                        <a:latin typeface="+mj-lt"/>
                      </a:endParaRPr>
                    </a:p>
                    <a:p>
                      <a:pPr rtl="0" fontAlgn="t">
                        <a:spcBef>
                          <a:spcPts val="0"/>
                        </a:spcBef>
                        <a:spcAft>
                          <a:spcPts val="0"/>
                        </a:spcAft>
                      </a:pPr>
                      <a:r>
                        <a:rPr lang="en-US" sz="1100" b="0" i="0" u="none" strike="noStrike" dirty="0">
                          <a:solidFill>
                            <a:srgbClr val="000000"/>
                          </a:solidFill>
                          <a:effectLst/>
                          <a:latin typeface="+mj-lt"/>
                        </a:rPr>
                        <a:t>Iteration 4</a:t>
                      </a:r>
                      <a:endParaRPr lang="en-US" sz="1400"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1" i="0" u="none" strike="noStrike" dirty="0">
                          <a:solidFill>
                            <a:srgbClr val="000000"/>
                          </a:solidFill>
                          <a:effectLst/>
                          <a:latin typeface="+mj-lt"/>
                        </a:rPr>
                        <a:t>13</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1" i="0" u="none" strike="noStrike" dirty="0">
                          <a:solidFill>
                            <a:srgbClr val="000000"/>
                          </a:solidFill>
                          <a:effectLst/>
                          <a:latin typeface="+mj-lt"/>
                        </a:rPr>
                        <a:t>14</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1" i="0" u="none" strike="noStrike" dirty="0">
                          <a:solidFill>
                            <a:srgbClr val="000000"/>
                          </a:solidFill>
                          <a:effectLst/>
                          <a:latin typeface="+mj-lt"/>
                        </a:rPr>
                        <a:t>15</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506818431"/>
                  </a:ext>
                </a:extLst>
              </a:tr>
              <a:tr h="277110">
                <a:tc>
                  <a:txBody>
                    <a:bodyPr/>
                    <a:lstStyle/>
                    <a:p>
                      <a:pPr rtl="0" fontAlgn="t">
                        <a:spcBef>
                          <a:spcPts val="0"/>
                        </a:spcBef>
                        <a:spcAft>
                          <a:spcPts val="0"/>
                        </a:spcAft>
                      </a:pPr>
                      <a:r>
                        <a:rPr lang="en-US" sz="1400" b="0" i="0" u="none" strike="noStrike" dirty="0">
                          <a:solidFill>
                            <a:srgbClr val="000000"/>
                          </a:solidFill>
                          <a:effectLst/>
                          <a:latin typeface="+mj-lt"/>
                        </a:rPr>
                        <a:t>16</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17</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0" i="1" u="none" strike="noStrike" dirty="0">
                          <a:solidFill>
                            <a:srgbClr val="000000"/>
                          </a:solidFill>
                          <a:effectLst/>
                          <a:latin typeface="+mj-lt"/>
                        </a:rPr>
                        <a:t>18</a:t>
                      </a:r>
                      <a:endParaRPr lang="en-US" i="1"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19</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20</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21</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22</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13281519"/>
                  </a:ext>
                </a:extLst>
              </a:tr>
              <a:tr h="351886">
                <a:tc>
                  <a:txBody>
                    <a:bodyPr/>
                    <a:lstStyle/>
                    <a:p>
                      <a:pPr rtl="0" fontAlgn="t">
                        <a:spcBef>
                          <a:spcPts val="0"/>
                        </a:spcBef>
                        <a:spcAft>
                          <a:spcPts val="0"/>
                        </a:spcAft>
                      </a:pPr>
                      <a:r>
                        <a:rPr lang="en-US" sz="1400" b="0" i="0" u="none" strike="noStrike">
                          <a:solidFill>
                            <a:srgbClr val="000000"/>
                          </a:solidFill>
                          <a:effectLst/>
                          <a:latin typeface="+mj-lt"/>
                        </a:rPr>
                        <a:t>23</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24</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0" i="1" u="none" strike="noStrike" dirty="0">
                          <a:solidFill>
                            <a:srgbClr val="000000"/>
                          </a:solidFill>
                          <a:effectLst/>
                          <a:latin typeface="+mj-lt"/>
                        </a:rPr>
                        <a:t>25</a:t>
                      </a:r>
                    </a:p>
                    <a:p>
                      <a:pPr marL="0" marR="0" lvl="0" indent="0" algn="l" defTabSz="457200" rtl="0" eaLnBrk="1" fontAlgn="t" latinLnBrk="0" hangingPunct="1">
                        <a:lnSpc>
                          <a:spcPct val="100000"/>
                        </a:lnSpc>
                        <a:spcBef>
                          <a:spcPts val="0"/>
                        </a:spcBef>
                        <a:spcAft>
                          <a:spcPts val="0"/>
                        </a:spcAft>
                        <a:buClrTx/>
                        <a:buSzTx/>
                        <a:buFontTx/>
                        <a:buNone/>
                        <a:tabLst/>
                        <a:defRPr/>
                      </a:pPr>
                      <a:r>
                        <a:rPr kumimoji="0" lang="en-US" sz="1100" b="1" i="1" u="none" strike="noStrike" kern="1200" cap="none" spc="0" normalizeH="0" baseline="0" noProof="0" dirty="0">
                          <a:ln>
                            <a:noFill/>
                          </a:ln>
                          <a:solidFill>
                            <a:srgbClr val="FF0000"/>
                          </a:solidFill>
                          <a:effectLst/>
                          <a:uLnTx/>
                          <a:uFillTx/>
                          <a:latin typeface="+mn-lt"/>
                          <a:ea typeface="+mn-ea"/>
                          <a:cs typeface="+mn-cs"/>
                        </a:rPr>
                        <a:t>Demo</a:t>
                      </a:r>
                      <a:endParaRPr kumimoji="0" lang="en-US" sz="1400" b="1" i="1" u="none" strike="noStrike" kern="1200" cap="none" spc="0" normalizeH="0" baseline="0" noProof="0" dirty="0">
                        <a:ln>
                          <a:noFill/>
                        </a:ln>
                        <a:solidFill>
                          <a:srgbClr val="FF0000"/>
                        </a:solidFill>
                        <a:effectLst/>
                        <a:uLnTx/>
                        <a:uFillTx/>
                        <a:latin typeface="+mn-lt"/>
                        <a:ea typeface="+mn-ea"/>
                        <a:cs typeface="+mn-cs"/>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6">
                        <a:lumMod val="40000"/>
                        <a:lumOff val="6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26</a:t>
                      </a:r>
                      <a:endParaRPr lang="en-US" dirty="0">
                        <a:effectLst/>
                        <a:latin typeface="+mj-lt"/>
                      </a:endParaRPr>
                    </a:p>
                    <a:p>
                      <a:pPr rtl="0" fontAlgn="t">
                        <a:spcBef>
                          <a:spcPts val="0"/>
                        </a:spcBef>
                        <a:spcAft>
                          <a:spcPts val="0"/>
                        </a:spcAft>
                      </a:pPr>
                      <a:r>
                        <a:rPr lang="en-US" sz="1100" b="0" i="0" u="none" strike="noStrike" dirty="0">
                          <a:solidFill>
                            <a:srgbClr val="000000"/>
                          </a:solidFill>
                          <a:effectLst/>
                          <a:latin typeface="+mj-lt"/>
                        </a:rPr>
                        <a:t>Iteration 5</a:t>
                      </a: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US" sz="1400" b="0" i="0" u="none" strike="noStrike">
                          <a:solidFill>
                            <a:srgbClr val="000000"/>
                          </a:solidFill>
                          <a:effectLst/>
                          <a:latin typeface="+mj-lt"/>
                        </a:rPr>
                        <a:t>27</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US" sz="1400" b="0" i="0" u="none" strike="noStrike">
                          <a:solidFill>
                            <a:srgbClr val="000000"/>
                          </a:solidFill>
                          <a:effectLst/>
                          <a:latin typeface="+mj-lt"/>
                        </a:rPr>
                        <a:t>28</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29</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256803512"/>
                  </a:ext>
                </a:extLst>
              </a:tr>
              <a:tr h="277110">
                <a:tc>
                  <a:txBody>
                    <a:bodyPr/>
                    <a:lstStyle/>
                    <a:p>
                      <a:pPr rtl="0" fontAlgn="t">
                        <a:spcBef>
                          <a:spcPts val="0"/>
                        </a:spcBef>
                        <a:spcAft>
                          <a:spcPts val="0"/>
                        </a:spcAft>
                      </a:pPr>
                      <a:r>
                        <a:rPr lang="en-US" sz="1400" b="0" i="0" u="none" strike="noStrike" dirty="0">
                          <a:solidFill>
                            <a:srgbClr val="000000"/>
                          </a:solidFill>
                          <a:effectLst/>
                          <a:latin typeface="+mj-lt"/>
                        </a:rPr>
                        <a:t>30</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US" sz="1400" b="0" i="0" u="none" strike="noStrike" dirty="0">
                          <a:solidFill>
                            <a:srgbClr val="000000"/>
                          </a:solidFill>
                          <a:effectLst/>
                          <a:latin typeface="+mj-lt"/>
                        </a:rPr>
                        <a:t>31</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US" sz="1400" b="0" i="1" u="none" strike="noStrike" dirty="0">
                          <a:solidFill>
                            <a:srgbClr val="999999"/>
                          </a:solidFill>
                          <a:effectLst/>
                          <a:latin typeface="+mj-lt"/>
                        </a:rPr>
                        <a:t>1</a:t>
                      </a:r>
                      <a:endParaRPr lang="en-US" i="1"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US" sz="1400" b="0" i="0" u="none" strike="noStrike">
                          <a:solidFill>
                            <a:srgbClr val="999999"/>
                          </a:solidFill>
                          <a:effectLst/>
                          <a:latin typeface="+mj-lt"/>
                        </a:rPr>
                        <a:t>2</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US" sz="1400" b="0" i="0" u="none" strike="noStrike">
                          <a:solidFill>
                            <a:srgbClr val="999999"/>
                          </a:solidFill>
                          <a:effectLst/>
                          <a:latin typeface="+mj-lt"/>
                        </a:rPr>
                        <a:t>3</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US" sz="1400" b="0" i="0" u="none" strike="noStrike" dirty="0">
                          <a:solidFill>
                            <a:srgbClr val="999999"/>
                          </a:solidFill>
                          <a:effectLst/>
                          <a:latin typeface="+mj-lt"/>
                        </a:rPr>
                        <a:t>4</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US" sz="1400" b="0" i="0" u="none" strike="noStrike" dirty="0">
                          <a:solidFill>
                            <a:srgbClr val="999999"/>
                          </a:solidFill>
                          <a:effectLst/>
                          <a:latin typeface="+mj-lt"/>
                        </a:rPr>
                        <a:t>5</a:t>
                      </a:r>
                    </a:p>
                    <a:p>
                      <a:pPr rtl="0" fontAlgn="t">
                        <a:spcBef>
                          <a:spcPts val="0"/>
                        </a:spcBef>
                        <a:spcAft>
                          <a:spcPts val="0"/>
                        </a:spcAft>
                      </a:pPr>
                      <a:r>
                        <a:rPr kumimoji="0" lang="en-US" sz="1100" b="1" i="0" u="none" strike="noStrike" kern="1200" cap="none" spc="0" normalizeH="0" baseline="0" noProof="0" dirty="0">
                          <a:ln>
                            <a:noFill/>
                          </a:ln>
                          <a:solidFill>
                            <a:srgbClr val="FF0000"/>
                          </a:solidFill>
                          <a:effectLst/>
                          <a:uLnTx/>
                          <a:uFillTx/>
                          <a:latin typeface="+mn-lt"/>
                          <a:ea typeface="+mn-ea"/>
                          <a:cs typeface="+mn-cs"/>
                        </a:rPr>
                        <a:t>Deploy for UAT</a:t>
                      </a:r>
                      <a:endParaRPr kumimoji="0" lang="en-US" sz="1400" b="1" i="0" u="none" strike="noStrike" kern="1200" cap="none" spc="0" normalizeH="0" baseline="0" noProof="0" dirty="0">
                        <a:ln>
                          <a:noFill/>
                        </a:ln>
                        <a:solidFill>
                          <a:srgbClr val="FF0000"/>
                        </a:solidFill>
                        <a:effectLst/>
                        <a:uLnTx/>
                        <a:uFillTx/>
                        <a:latin typeface="+mn-lt"/>
                        <a:ea typeface="+mn-ea"/>
                        <a:cs typeface="+mn-cs"/>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476522372"/>
                  </a:ext>
                </a:extLst>
              </a:tr>
            </a:tbl>
          </a:graphicData>
        </a:graphic>
      </p:graphicFrame>
      <p:sp>
        <p:nvSpPr>
          <p:cNvPr id="6" name="Title 1">
            <a:extLst>
              <a:ext uri="{FF2B5EF4-FFF2-40B4-BE49-F238E27FC236}">
                <a16:creationId xmlns:a16="http://schemas.microsoft.com/office/drawing/2014/main" id="{164EE271-8210-41B8-A15D-BA57E5EFA114}"/>
              </a:ext>
            </a:extLst>
          </p:cNvPr>
          <p:cNvSpPr txBox="1">
            <a:spLocks/>
          </p:cNvSpPr>
          <p:nvPr/>
        </p:nvSpPr>
        <p:spPr>
          <a:xfrm>
            <a:off x="581192" y="687474"/>
            <a:ext cx="2280880" cy="1083329"/>
          </a:xfrm>
          <a:prstGeom prst="rect">
            <a:avLst/>
          </a:prstGeom>
        </p:spPr>
        <p:txBody>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SG" dirty="0">
                <a:solidFill>
                  <a:schemeClr val="accent1"/>
                </a:solidFill>
              </a:rPr>
              <a:t>September</a:t>
            </a:r>
            <a:endParaRPr lang="en-US" dirty="0">
              <a:solidFill>
                <a:schemeClr val="accent1"/>
              </a:solidFill>
            </a:endParaRPr>
          </a:p>
        </p:txBody>
      </p:sp>
      <p:sp>
        <p:nvSpPr>
          <p:cNvPr id="7" name="Title 1">
            <a:extLst>
              <a:ext uri="{FF2B5EF4-FFF2-40B4-BE49-F238E27FC236}">
                <a16:creationId xmlns:a16="http://schemas.microsoft.com/office/drawing/2014/main" id="{770EF210-C70E-476B-9338-7563BFD75420}"/>
              </a:ext>
            </a:extLst>
          </p:cNvPr>
          <p:cNvSpPr txBox="1">
            <a:spLocks/>
          </p:cNvSpPr>
          <p:nvPr/>
        </p:nvSpPr>
        <p:spPr>
          <a:xfrm>
            <a:off x="581192" y="3614738"/>
            <a:ext cx="2280880" cy="1083329"/>
          </a:xfrm>
          <a:prstGeom prst="rect">
            <a:avLst/>
          </a:prstGeom>
        </p:spPr>
        <p:txBody>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SG" dirty="0">
                <a:solidFill>
                  <a:schemeClr val="accent1"/>
                </a:solidFill>
              </a:rPr>
              <a:t>October</a:t>
            </a:r>
            <a:endParaRPr lang="en-US" dirty="0">
              <a:solidFill>
                <a:schemeClr val="accent1"/>
              </a:solidFill>
            </a:endParaRPr>
          </a:p>
        </p:txBody>
      </p:sp>
    </p:spTree>
    <p:extLst>
      <p:ext uri="{BB962C8B-B14F-4D97-AF65-F5344CB8AC3E}">
        <p14:creationId xmlns:p14="http://schemas.microsoft.com/office/powerpoint/2010/main" val="11862980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77DF469F-87E7-473D-8C1F-EA0158A06FD5}"/>
              </a:ext>
            </a:extLst>
          </p:cNvPr>
          <p:cNvGraphicFramePr>
            <a:graphicFrameLocks noGrp="1"/>
          </p:cNvGraphicFramePr>
          <p:nvPr>
            <p:extLst>
              <p:ext uri="{D42A27DB-BD31-4B8C-83A1-F6EECF244321}">
                <p14:modId xmlns:p14="http://schemas.microsoft.com/office/powerpoint/2010/main" val="3290907876"/>
              </p:ext>
            </p:extLst>
          </p:nvPr>
        </p:nvGraphicFramePr>
        <p:xfrm>
          <a:off x="3002185" y="731457"/>
          <a:ext cx="5689600" cy="2433320"/>
        </p:xfrm>
        <a:graphic>
          <a:graphicData uri="http://schemas.openxmlformats.org/drawingml/2006/table">
            <a:tbl>
              <a:tblPr/>
              <a:tblGrid>
                <a:gridCol w="812800">
                  <a:extLst>
                    <a:ext uri="{9D8B030D-6E8A-4147-A177-3AD203B41FA5}">
                      <a16:colId xmlns:a16="http://schemas.microsoft.com/office/drawing/2014/main" val="2613113795"/>
                    </a:ext>
                  </a:extLst>
                </a:gridCol>
                <a:gridCol w="812800">
                  <a:extLst>
                    <a:ext uri="{9D8B030D-6E8A-4147-A177-3AD203B41FA5}">
                      <a16:colId xmlns:a16="http://schemas.microsoft.com/office/drawing/2014/main" val="2107286115"/>
                    </a:ext>
                  </a:extLst>
                </a:gridCol>
                <a:gridCol w="812800">
                  <a:extLst>
                    <a:ext uri="{9D8B030D-6E8A-4147-A177-3AD203B41FA5}">
                      <a16:colId xmlns:a16="http://schemas.microsoft.com/office/drawing/2014/main" val="560511287"/>
                    </a:ext>
                  </a:extLst>
                </a:gridCol>
                <a:gridCol w="812800">
                  <a:extLst>
                    <a:ext uri="{9D8B030D-6E8A-4147-A177-3AD203B41FA5}">
                      <a16:colId xmlns:a16="http://schemas.microsoft.com/office/drawing/2014/main" val="2436203968"/>
                    </a:ext>
                  </a:extLst>
                </a:gridCol>
                <a:gridCol w="812800">
                  <a:extLst>
                    <a:ext uri="{9D8B030D-6E8A-4147-A177-3AD203B41FA5}">
                      <a16:colId xmlns:a16="http://schemas.microsoft.com/office/drawing/2014/main" val="1987875494"/>
                    </a:ext>
                  </a:extLst>
                </a:gridCol>
                <a:gridCol w="812800">
                  <a:extLst>
                    <a:ext uri="{9D8B030D-6E8A-4147-A177-3AD203B41FA5}">
                      <a16:colId xmlns:a16="http://schemas.microsoft.com/office/drawing/2014/main" val="836181985"/>
                    </a:ext>
                  </a:extLst>
                </a:gridCol>
                <a:gridCol w="812800">
                  <a:extLst>
                    <a:ext uri="{9D8B030D-6E8A-4147-A177-3AD203B41FA5}">
                      <a16:colId xmlns:a16="http://schemas.microsoft.com/office/drawing/2014/main" val="3830193971"/>
                    </a:ext>
                  </a:extLst>
                </a:gridCol>
              </a:tblGrid>
              <a:tr h="266700">
                <a:tc>
                  <a:txBody>
                    <a:bodyPr/>
                    <a:lstStyle/>
                    <a:p>
                      <a:pPr rtl="0" fontAlgn="t">
                        <a:spcBef>
                          <a:spcPts val="0"/>
                        </a:spcBef>
                        <a:spcAft>
                          <a:spcPts val="0"/>
                        </a:spcAft>
                      </a:pPr>
                      <a:r>
                        <a:rPr lang="en-US" sz="1400" b="1" i="0" u="none" strike="noStrike" dirty="0">
                          <a:solidFill>
                            <a:srgbClr val="000000"/>
                          </a:solidFill>
                          <a:effectLst/>
                          <a:latin typeface="+mj-lt"/>
                        </a:rPr>
                        <a:t>Mon</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dirty="0">
                          <a:solidFill>
                            <a:srgbClr val="000000"/>
                          </a:solidFill>
                          <a:effectLst/>
                          <a:latin typeface="+mj-lt"/>
                        </a:rPr>
                        <a:t>Tue</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Wed</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Thu</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Fri</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Sat</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tc>
                  <a:txBody>
                    <a:bodyPr/>
                    <a:lstStyle/>
                    <a:p>
                      <a:pPr rtl="0" fontAlgn="t">
                        <a:spcBef>
                          <a:spcPts val="0"/>
                        </a:spcBef>
                        <a:spcAft>
                          <a:spcPts val="0"/>
                        </a:spcAft>
                      </a:pPr>
                      <a:r>
                        <a:rPr lang="en-US" sz="1400" b="1" i="0" u="none" strike="noStrike">
                          <a:solidFill>
                            <a:srgbClr val="000000"/>
                          </a:solidFill>
                          <a:effectLst/>
                          <a:latin typeface="+mj-lt"/>
                        </a:rPr>
                        <a:t>Sun</a:t>
                      </a:r>
                      <a:endParaRPr lang="en-US">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812080340"/>
                  </a:ext>
                </a:extLst>
              </a:tr>
              <a:tr h="400050">
                <a:tc>
                  <a:txBody>
                    <a:bodyPr/>
                    <a:lstStyle/>
                    <a:p>
                      <a:pPr rtl="0" fontAlgn="t">
                        <a:spcBef>
                          <a:spcPts val="0"/>
                        </a:spcBef>
                        <a:spcAft>
                          <a:spcPts val="0"/>
                        </a:spcAft>
                      </a:pPr>
                      <a:r>
                        <a:rPr lang="en-SG" sz="1400" b="0" i="0" u="none" strike="noStrike" dirty="0">
                          <a:solidFill>
                            <a:schemeClr val="tx1"/>
                          </a:solidFill>
                          <a:effectLst/>
                          <a:latin typeface="+mj-lt"/>
                        </a:rPr>
                        <a:t>6</a:t>
                      </a:r>
                      <a:endParaRPr lang="en-US" dirty="0">
                        <a:solidFill>
                          <a:schemeClr val="tx1"/>
                        </a:solidFill>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SG" sz="1400" b="0" i="0" u="none" strike="noStrike" dirty="0">
                          <a:solidFill>
                            <a:schemeClr val="tx1"/>
                          </a:solidFill>
                          <a:effectLst/>
                          <a:latin typeface="+mj-lt"/>
                        </a:rPr>
                        <a:t>7</a:t>
                      </a:r>
                      <a:endParaRPr lang="en-US" dirty="0">
                        <a:solidFill>
                          <a:schemeClr val="tx1"/>
                        </a:solidFill>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SG" sz="1400" b="0" i="0" u="none" strike="noStrike" dirty="0">
                          <a:solidFill>
                            <a:schemeClr val="tx1"/>
                          </a:solidFill>
                          <a:effectLst/>
                          <a:latin typeface="+mj-lt"/>
                        </a:rPr>
                        <a:t>8</a:t>
                      </a:r>
                    </a:p>
                    <a:p>
                      <a:pPr marL="0" marR="0" lvl="0" indent="0" algn="l" defTabSz="457200" rtl="0" eaLnBrk="1" fontAlgn="t" latinLnBrk="0" hangingPunct="1">
                        <a:lnSpc>
                          <a:spcPct val="100000"/>
                        </a:lnSpc>
                        <a:spcBef>
                          <a:spcPts val="0"/>
                        </a:spcBef>
                        <a:spcAft>
                          <a:spcPts val="0"/>
                        </a:spcAft>
                        <a:buClrTx/>
                        <a:buSzTx/>
                        <a:buFontTx/>
                        <a:buNone/>
                        <a:tabLst/>
                        <a:defRPr/>
                      </a:pPr>
                      <a:r>
                        <a:rPr kumimoji="0" lang="en-SG" sz="1100" b="1" i="0" u="none" strike="noStrike" kern="1200" cap="none" spc="0" normalizeH="0" baseline="0" noProof="0" dirty="0">
                          <a:ln>
                            <a:noFill/>
                          </a:ln>
                          <a:solidFill>
                            <a:srgbClr val="FF0000"/>
                          </a:solidFill>
                          <a:effectLst/>
                          <a:uLnTx/>
                          <a:uFillTx/>
                          <a:latin typeface="+mn-lt"/>
                          <a:ea typeface="+mn-ea"/>
                          <a:cs typeface="+mn-cs"/>
                        </a:rPr>
                        <a:t>U</a:t>
                      </a:r>
                      <a:r>
                        <a:rPr kumimoji="0" lang="en-US" sz="1100" b="1" i="0" u="none" strike="noStrike" kern="1200" cap="none" spc="0" normalizeH="0" baseline="0" noProof="0" dirty="0">
                          <a:ln>
                            <a:noFill/>
                          </a:ln>
                          <a:solidFill>
                            <a:srgbClr val="FF0000"/>
                          </a:solidFill>
                          <a:effectLst/>
                          <a:uLnTx/>
                          <a:uFillTx/>
                          <a:latin typeface="+mn-lt"/>
                          <a:ea typeface="+mn-ea"/>
                          <a:cs typeface="+mn-cs"/>
                        </a:rPr>
                        <a:t>AT</a:t>
                      </a:r>
                      <a:endParaRPr kumimoji="0" lang="en-US" sz="1400" b="1" i="0" u="none" strike="noStrike" kern="1200" cap="none" spc="0" normalizeH="0" baseline="0" noProof="0" dirty="0">
                        <a:ln>
                          <a:noFill/>
                        </a:ln>
                        <a:solidFill>
                          <a:srgbClr val="FF0000"/>
                        </a:solidFill>
                        <a:effectLst/>
                        <a:uLnTx/>
                        <a:uFillTx/>
                        <a:latin typeface="+mn-lt"/>
                        <a:ea typeface="+mn-ea"/>
                        <a:cs typeface="+mn-cs"/>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1">
                        <a:lumMod val="20000"/>
                        <a:lumOff val="80000"/>
                      </a:schemeClr>
                    </a:solidFill>
                  </a:tcPr>
                </a:tc>
                <a:tc>
                  <a:txBody>
                    <a:bodyPr/>
                    <a:lstStyle/>
                    <a:p>
                      <a:pPr rtl="0" fontAlgn="t">
                        <a:spcBef>
                          <a:spcPts val="0"/>
                        </a:spcBef>
                        <a:spcAft>
                          <a:spcPts val="0"/>
                        </a:spcAft>
                      </a:pPr>
                      <a:r>
                        <a:rPr lang="en-SG" sz="1400" b="0" i="0" u="none" strike="noStrike" dirty="0">
                          <a:solidFill>
                            <a:schemeClr val="tx1"/>
                          </a:solidFill>
                          <a:effectLst/>
                          <a:latin typeface="+mj-lt"/>
                        </a:rPr>
                        <a:t>9</a:t>
                      </a:r>
                      <a:endParaRPr lang="en-US" dirty="0">
                        <a:solidFill>
                          <a:schemeClr val="tx1"/>
                        </a:solidFill>
                        <a:effectLst/>
                        <a:latin typeface="+mj-lt"/>
                      </a:endParaRPr>
                    </a:p>
                    <a:p>
                      <a:pPr rtl="0" fontAlgn="t">
                        <a:spcBef>
                          <a:spcPts val="0"/>
                        </a:spcBef>
                        <a:spcAft>
                          <a:spcPts val="0"/>
                        </a:spcAft>
                      </a:pPr>
                      <a:r>
                        <a:rPr lang="en-US" sz="1100" b="0" i="0" u="none" strike="noStrike" dirty="0">
                          <a:solidFill>
                            <a:schemeClr val="tx1"/>
                          </a:solidFill>
                          <a:effectLst/>
                          <a:latin typeface="+mj-lt"/>
                        </a:rPr>
                        <a:t>Iteration 6</a:t>
                      </a:r>
                      <a:endParaRPr lang="en-US" sz="1400" dirty="0">
                        <a:solidFill>
                          <a:schemeClr val="tx1"/>
                        </a:solidFill>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lang="en-SG" sz="1400" b="0" i="0" u="none" strike="noStrike" dirty="0">
                          <a:solidFill>
                            <a:schemeClr val="tx1"/>
                          </a:solidFill>
                          <a:effectLst/>
                          <a:latin typeface="+mj-lt"/>
                        </a:rPr>
                        <a:t>10</a:t>
                      </a:r>
                      <a:endParaRPr lang="en-US" dirty="0">
                        <a:solidFill>
                          <a:schemeClr val="tx1"/>
                        </a:solidFill>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lang="en-SG" sz="1400" b="0" i="0" u="none" strike="noStrike" dirty="0">
                          <a:solidFill>
                            <a:schemeClr val="tx1"/>
                          </a:solidFill>
                          <a:effectLst/>
                          <a:latin typeface="+mj-lt"/>
                        </a:rPr>
                        <a:t>1</a:t>
                      </a:r>
                      <a:r>
                        <a:rPr lang="en-US" sz="1400" b="0" i="0" u="none" strike="noStrike" dirty="0">
                          <a:solidFill>
                            <a:schemeClr val="tx1"/>
                          </a:solidFill>
                          <a:effectLst/>
                          <a:latin typeface="+mj-lt"/>
                        </a:rPr>
                        <a:t>1</a:t>
                      </a:r>
                      <a:endParaRPr lang="en-US" dirty="0">
                        <a:solidFill>
                          <a:schemeClr val="tx1"/>
                        </a:solidFill>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lang="en-SG" sz="1400" b="0" i="0" u="none" strike="noStrike" dirty="0">
                          <a:solidFill>
                            <a:schemeClr val="tx1"/>
                          </a:solidFill>
                          <a:effectLst/>
                          <a:latin typeface="+mj-lt"/>
                        </a:rPr>
                        <a:t>1</a:t>
                      </a:r>
                      <a:r>
                        <a:rPr lang="en-US" sz="1400" b="0" i="0" u="none" strike="noStrike" dirty="0">
                          <a:solidFill>
                            <a:schemeClr val="tx1"/>
                          </a:solidFill>
                          <a:effectLst/>
                          <a:latin typeface="+mj-lt"/>
                        </a:rPr>
                        <a:t>2</a:t>
                      </a:r>
                      <a:endParaRPr lang="en-US" dirty="0">
                        <a:solidFill>
                          <a:schemeClr val="tx1"/>
                        </a:solidFill>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1250249888"/>
                  </a:ext>
                </a:extLst>
              </a:tr>
              <a:tr h="400050">
                <a:tc>
                  <a:txBody>
                    <a:bodyPr/>
                    <a:lstStyle/>
                    <a:p>
                      <a:pPr rtl="0" fontAlgn="t">
                        <a:spcBef>
                          <a:spcPts val="0"/>
                        </a:spcBef>
                        <a:spcAft>
                          <a:spcPts val="0"/>
                        </a:spcAft>
                      </a:pPr>
                      <a:r>
                        <a:rPr lang="en-SG" sz="1400" b="0" i="0" u="none" strike="noStrike" dirty="0">
                          <a:solidFill>
                            <a:srgbClr val="000000"/>
                          </a:solidFill>
                          <a:effectLst/>
                          <a:latin typeface="+mj-lt"/>
                        </a:rPr>
                        <a:t>1</a:t>
                      </a:r>
                      <a:r>
                        <a:rPr lang="en-US" sz="1400" b="0" i="0" u="none" strike="noStrike" dirty="0">
                          <a:solidFill>
                            <a:srgbClr val="000000"/>
                          </a:solidFill>
                          <a:effectLst/>
                          <a:latin typeface="+mj-lt"/>
                        </a:rPr>
                        <a:t>3</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lang="en-SG" sz="1400" b="0" i="0" u="none" strike="noStrike" dirty="0">
                          <a:solidFill>
                            <a:srgbClr val="000000"/>
                          </a:solidFill>
                          <a:effectLst/>
                          <a:latin typeface="+mj-lt"/>
                        </a:rPr>
                        <a:t>1</a:t>
                      </a:r>
                      <a:r>
                        <a:rPr lang="en-US" sz="1400" b="0" i="0" u="none" strike="noStrike" dirty="0">
                          <a:solidFill>
                            <a:srgbClr val="000000"/>
                          </a:solidFill>
                          <a:effectLst/>
                          <a:latin typeface="+mj-lt"/>
                        </a:rPr>
                        <a:t>4</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lang="en-SG" sz="1400" b="0" i="0" u="none" strike="noStrike" dirty="0">
                          <a:solidFill>
                            <a:srgbClr val="000000"/>
                          </a:solidFill>
                          <a:effectLst/>
                          <a:latin typeface="+mj-lt"/>
                        </a:rPr>
                        <a:t>1</a:t>
                      </a:r>
                      <a:r>
                        <a:rPr lang="en-US" sz="1400" b="0" i="0" u="none" strike="noStrike" dirty="0">
                          <a:solidFill>
                            <a:srgbClr val="000000"/>
                          </a:solidFill>
                          <a:effectLst/>
                          <a:latin typeface="+mj-lt"/>
                        </a:rPr>
                        <a:t>5</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lang="en-SG" sz="1400" b="0" i="0" u="none" strike="noStrike" dirty="0">
                          <a:solidFill>
                            <a:srgbClr val="000000"/>
                          </a:solidFill>
                          <a:effectLst/>
                          <a:latin typeface="+mj-lt"/>
                        </a:rPr>
                        <a:t>1</a:t>
                      </a:r>
                      <a:r>
                        <a:rPr lang="en-US" sz="1400" b="0" i="0" u="none" strike="noStrike" dirty="0">
                          <a:solidFill>
                            <a:srgbClr val="000000"/>
                          </a:solidFill>
                          <a:effectLst/>
                          <a:latin typeface="+mj-lt"/>
                        </a:rPr>
                        <a:t>6</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lang="en-SG" sz="1400" b="0" i="0" u="none" strike="noStrike" dirty="0">
                          <a:solidFill>
                            <a:srgbClr val="000000"/>
                          </a:solidFill>
                          <a:effectLst/>
                          <a:latin typeface="+mj-lt"/>
                        </a:rPr>
                        <a:t>1</a:t>
                      </a:r>
                      <a:r>
                        <a:rPr lang="en-US" sz="1400" b="0" i="0" u="none" strike="noStrike" dirty="0">
                          <a:solidFill>
                            <a:srgbClr val="000000"/>
                          </a:solidFill>
                          <a:effectLst/>
                          <a:latin typeface="+mj-lt"/>
                        </a:rPr>
                        <a:t>7</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lang="en-SG" sz="1400" b="0" i="0" u="none" strike="noStrike" dirty="0">
                          <a:solidFill>
                            <a:srgbClr val="000000"/>
                          </a:solidFill>
                          <a:effectLst/>
                          <a:latin typeface="+mj-lt"/>
                        </a:rPr>
                        <a:t>1</a:t>
                      </a:r>
                      <a:r>
                        <a:rPr lang="en-US" sz="1400" b="0" i="0" u="none" strike="noStrike" dirty="0">
                          <a:solidFill>
                            <a:srgbClr val="000000"/>
                          </a:solidFill>
                          <a:effectLst/>
                          <a:latin typeface="+mj-lt"/>
                        </a:rPr>
                        <a:t>8</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lang="en-SG" sz="1400" b="0" i="0" u="none" strike="noStrike" dirty="0">
                          <a:solidFill>
                            <a:srgbClr val="000000"/>
                          </a:solidFill>
                          <a:effectLst/>
                          <a:latin typeface="+mj-lt"/>
                        </a:rPr>
                        <a:t>1</a:t>
                      </a:r>
                      <a:r>
                        <a:rPr lang="en-US" sz="1400" b="0" i="0" u="none" strike="noStrike" dirty="0">
                          <a:solidFill>
                            <a:srgbClr val="000000"/>
                          </a:solidFill>
                          <a:effectLst/>
                          <a:latin typeface="+mj-lt"/>
                        </a:rPr>
                        <a:t>9</a:t>
                      </a:r>
                    </a:p>
                    <a:p>
                      <a:pPr rtl="0" fontAlgn="t">
                        <a:spcBef>
                          <a:spcPts val="0"/>
                        </a:spcBef>
                        <a:spcAft>
                          <a:spcPts val="0"/>
                        </a:spcAft>
                      </a:pPr>
                      <a:r>
                        <a:rPr kumimoji="0" lang="en-SG" sz="1100" b="1" i="0" u="none" strike="noStrike" kern="1200" cap="none" spc="0" normalizeH="0" baseline="0" noProof="0" dirty="0">
                          <a:ln>
                            <a:noFill/>
                          </a:ln>
                          <a:solidFill>
                            <a:srgbClr val="FF0000"/>
                          </a:solidFill>
                          <a:effectLst/>
                          <a:uLnTx/>
                          <a:uFillTx/>
                          <a:latin typeface="+mn-lt"/>
                          <a:ea typeface="+mn-ea"/>
                          <a:cs typeface="+mn-cs"/>
                        </a:rPr>
                        <a:t>F</a:t>
                      </a:r>
                      <a:r>
                        <a:rPr kumimoji="0" lang="en-US" sz="1100" b="1" i="0" u="none" strike="noStrike" kern="1200" cap="none" spc="0" normalizeH="0" baseline="0" noProof="0" dirty="0" err="1">
                          <a:ln>
                            <a:noFill/>
                          </a:ln>
                          <a:solidFill>
                            <a:srgbClr val="FF0000"/>
                          </a:solidFill>
                          <a:effectLst/>
                          <a:uLnTx/>
                          <a:uFillTx/>
                          <a:latin typeface="+mn-lt"/>
                          <a:ea typeface="+mn-ea"/>
                          <a:cs typeface="+mn-cs"/>
                        </a:rPr>
                        <a:t>inal</a:t>
                      </a:r>
                      <a:r>
                        <a:rPr kumimoji="0" lang="en-US" sz="1100" b="1" i="0" u="none" strike="noStrike" kern="1200" cap="none" spc="0" normalizeH="0" baseline="0" noProof="0" dirty="0">
                          <a:ln>
                            <a:noFill/>
                          </a:ln>
                          <a:solidFill>
                            <a:srgbClr val="FF0000"/>
                          </a:solidFill>
                          <a:effectLst/>
                          <a:uLnTx/>
                          <a:uFillTx/>
                          <a:latin typeface="+mn-lt"/>
                          <a:ea typeface="+mn-ea"/>
                          <a:cs typeface="+mn-cs"/>
                        </a:rPr>
                        <a:t> Deploy</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4065112109"/>
                  </a:ext>
                </a:extLst>
              </a:tr>
              <a:tr h="400050">
                <a:tc>
                  <a:txBody>
                    <a:bodyPr/>
                    <a:lstStyle/>
                    <a:p>
                      <a:pPr rtl="0" fontAlgn="t">
                        <a:spcBef>
                          <a:spcPts val="0"/>
                        </a:spcBef>
                        <a:spcAft>
                          <a:spcPts val="0"/>
                        </a:spcAft>
                      </a:pPr>
                      <a:r>
                        <a:rPr lang="en-SG" sz="1400" b="0" i="0" u="none" strike="noStrike" dirty="0">
                          <a:solidFill>
                            <a:srgbClr val="000000"/>
                          </a:solidFill>
                          <a:effectLst/>
                          <a:latin typeface="+mj-lt"/>
                        </a:rPr>
                        <a:t>2</a:t>
                      </a:r>
                      <a:r>
                        <a:rPr lang="en-US" sz="1400" b="0" i="0" u="none" strike="noStrike" dirty="0">
                          <a:solidFill>
                            <a:srgbClr val="000000"/>
                          </a:solidFill>
                          <a:effectLst/>
                          <a:latin typeface="+mj-lt"/>
                        </a:rPr>
                        <a:t>0</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kumimoji="0" lang="en-SG" sz="1400" b="0" i="0" u="none" strike="noStrike" kern="1200" cap="none" spc="0" normalizeH="0" baseline="0" noProof="0" dirty="0">
                          <a:ln>
                            <a:noFill/>
                          </a:ln>
                          <a:solidFill>
                            <a:srgbClr val="000000"/>
                          </a:solidFill>
                          <a:effectLst/>
                          <a:uLnTx/>
                          <a:uFillTx/>
                          <a:latin typeface="+mj-lt"/>
                          <a:ea typeface="+mn-ea"/>
                          <a:cs typeface="+mn-cs"/>
                        </a:rPr>
                        <a:t>2</a:t>
                      </a:r>
                      <a:r>
                        <a:rPr kumimoji="0" lang="en-US" sz="1400" b="0" i="0" u="none" strike="noStrike" kern="1200" cap="none" spc="0" normalizeH="0" baseline="0" noProof="0" dirty="0">
                          <a:ln>
                            <a:noFill/>
                          </a:ln>
                          <a:solidFill>
                            <a:srgbClr val="000000"/>
                          </a:solidFill>
                          <a:effectLst/>
                          <a:uLnTx/>
                          <a:uFillTx/>
                          <a:latin typeface="+mj-lt"/>
                          <a:ea typeface="+mn-ea"/>
                          <a:cs typeface="+mn-cs"/>
                        </a:rPr>
                        <a:t>1</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kumimoji="0" lang="en-SG" sz="1400" b="0" i="0" u="none" strike="noStrike" kern="1200" cap="none" spc="0" normalizeH="0" baseline="0" noProof="0" dirty="0">
                          <a:ln>
                            <a:noFill/>
                          </a:ln>
                          <a:solidFill>
                            <a:srgbClr val="000000"/>
                          </a:solidFill>
                          <a:effectLst/>
                          <a:uLnTx/>
                          <a:uFillTx/>
                          <a:latin typeface="+mj-lt"/>
                          <a:ea typeface="+mn-ea"/>
                          <a:cs typeface="+mn-cs"/>
                        </a:rPr>
                        <a:t>2</a:t>
                      </a:r>
                      <a:r>
                        <a:rPr kumimoji="0" lang="en-US" sz="1400" b="0" i="0" u="none" strike="noStrike" kern="1200" cap="none" spc="0" normalizeH="0" baseline="0" noProof="0" dirty="0">
                          <a:ln>
                            <a:noFill/>
                          </a:ln>
                          <a:solidFill>
                            <a:srgbClr val="000000"/>
                          </a:solidFill>
                          <a:effectLst/>
                          <a:uLnTx/>
                          <a:uFillTx/>
                          <a:latin typeface="+mj-lt"/>
                          <a:ea typeface="+mn-ea"/>
                          <a:cs typeface="+mn-cs"/>
                        </a:rPr>
                        <a:t>2</a:t>
                      </a:r>
                    </a:p>
                    <a:p>
                      <a:pPr rtl="0" fontAlgn="t">
                        <a:spcBef>
                          <a:spcPts val="0"/>
                        </a:spcBef>
                        <a:spcAft>
                          <a:spcPts val="0"/>
                        </a:spcAft>
                      </a:pPr>
                      <a:r>
                        <a:rPr kumimoji="0" lang="en-SG" sz="1100" b="1" i="0" u="none" strike="noStrike" kern="1200" cap="none" spc="0" normalizeH="0" baseline="0" noProof="0" dirty="0">
                          <a:ln>
                            <a:noFill/>
                          </a:ln>
                          <a:solidFill>
                            <a:srgbClr val="FF0000"/>
                          </a:solidFill>
                          <a:effectLst/>
                          <a:uLnTx/>
                          <a:uFillTx/>
                          <a:latin typeface="+mn-lt"/>
                          <a:ea typeface="+mn-ea"/>
                          <a:cs typeface="+mn-cs"/>
                        </a:rPr>
                        <a:t>F</a:t>
                      </a:r>
                      <a:r>
                        <a:rPr kumimoji="0" lang="en-US" sz="1100" b="1" i="0" u="none" strike="noStrike" kern="1200" cap="none" spc="0" normalizeH="0" baseline="0" noProof="0" dirty="0" err="1">
                          <a:ln>
                            <a:noFill/>
                          </a:ln>
                          <a:solidFill>
                            <a:srgbClr val="FF0000"/>
                          </a:solidFill>
                          <a:effectLst/>
                          <a:uLnTx/>
                          <a:uFillTx/>
                          <a:latin typeface="+mn-lt"/>
                          <a:ea typeface="+mn-ea"/>
                          <a:cs typeface="+mn-cs"/>
                        </a:rPr>
                        <a:t>inal</a:t>
                      </a:r>
                      <a:r>
                        <a:rPr kumimoji="0" lang="en-US" sz="1100" b="1" i="0" u="none" strike="noStrike" kern="1200" cap="none" spc="0" normalizeH="0" baseline="0" noProof="0" dirty="0">
                          <a:ln>
                            <a:noFill/>
                          </a:ln>
                          <a:solidFill>
                            <a:srgbClr val="FF0000"/>
                          </a:solidFill>
                          <a:effectLst/>
                          <a:uLnTx/>
                          <a:uFillTx/>
                          <a:latin typeface="+mn-lt"/>
                          <a:ea typeface="+mn-ea"/>
                          <a:cs typeface="+mn-cs"/>
                        </a:rPr>
                        <a:t> Pres</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solidFill>
                      <a:schemeClr val="accent4">
                        <a:lumMod val="60000"/>
                        <a:lumOff val="40000"/>
                      </a:schemeClr>
                    </a:solidFill>
                  </a:tcPr>
                </a:tc>
                <a:tc>
                  <a:txBody>
                    <a:bodyPr/>
                    <a:lstStyle/>
                    <a:p>
                      <a:pPr rtl="0" fontAlgn="t">
                        <a:spcBef>
                          <a:spcPts val="0"/>
                        </a:spcBef>
                        <a:spcAft>
                          <a:spcPts val="0"/>
                        </a:spcAft>
                      </a:pPr>
                      <a:r>
                        <a:rPr kumimoji="0" lang="en-SG" sz="1400" b="0" i="0" u="none" strike="noStrike" kern="1200" cap="none" spc="0" normalizeH="0" baseline="0" noProof="0" dirty="0">
                          <a:ln>
                            <a:noFill/>
                          </a:ln>
                          <a:solidFill>
                            <a:srgbClr val="000000"/>
                          </a:solidFill>
                          <a:effectLst/>
                          <a:uLnTx/>
                          <a:uFillTx/>
                          <a:latin typeface="+mj-lt"/>
                          <a:ea typeface="+mn-ea"/>
                          <a:cs typeface="+mn-cs"/>
                        </a:rPr>
                        <a:t>2</a:t>
                      </a:r>
                      <a:r>
                        <a:rPr kumimoji="0" lang="en-US" sz="1400" b="0" i="0" u="none" strike="noStrike" kern="1200" cap="none" spc="0" normalizeH="0" baseline="0" noProof="0" dirty="0">
                          <a:ln>
                            <a:noFill/>
                          </a:ln>
                          <a:solidFill>
                            <a:srgbClr val="000000"/>
                          </a:solidFill>
                          <a:effectLst/>
                          <a:uLnTx/>
                          <a:uFillTx/>
                          <a:latin typeface="+mj-lt"/>
                          <a:ea typeface="+mn-ea"/>
                          <a:cs typeface="+mn-cs"/>
                        </a:rPr>
                        <a:t>3</a:t>
                      </a:r>
                      <a:endParaRPr lang="en-US" sz="1400"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r>
                        <a:rPr kumimoji="0" lang="en-SG" sz="1400" b="0" i="0" u="none" strike="noStrike" kern="1200" cap="none" spc="0" normalizeH="0" baseline="0" noProof="0" dirty="0">
                          <a:ln>
                            <a:noFill/>
                          </a:ln>
                          <a:solidFill>
                            <a:srgbClr val="000000"/>
                          </a:solidFill>
                          <a:effectLst/>
                          <a:uLnTx/>
                          <a:uFillTx/>
                          <a:latin typeface="+mj-lt"/>
                          <a:ea typeface="+mn-ea"/>
                          <a:cs typeface="+mn-cs"/>
                        </a:rPr>
                        <a:t>2</a:t>
                      </a:r>
                      <a:r>
                        <a:rPr kumimoji="0" lang="en-US" sz="1400" b="0" i="0" u="none" strike="noStrike" kern="1200" cap="none" spc="0" normalizeH="0" baseline="0" noProof="0" dirty="0">
                          <a:ln>
                            <a:noFill/>
                          </a:ln>
                          <a:solidFill>
                            <a:srgbClr val="000000"/>
                          </a:solidFill>
                          <a:effectLst/>
                          <a:uLnTx/>
                          <a:uFillTx/>
                          <a:latin typeface="+mj-lt"/>
                          <a:ea typeface="+mn-ea"/>
                          <a:cs typeface="+mn-cs"/>
                        </a:rPr>
                        <a:t>4</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r>
                        <a:rPr kumimoji="0" lang="en-SG" sz="1400" b="0" i="0" u="none" strike="noStrike" kern="1200" cap="none" spc="0" normalizeH="0" baseline="0" noProof="0" dirty="0">
                          <a:ln>
                            <a:noFill/>
                          </a:ln>
                          <a:solidFill>
                            <a:srgbClr val="000000"/>
                          </a:solidFill>
                          <a:effectLst/>
                          <a:uLnTx/>
                          <a:uFillTx/>
                          <a:latin typeface="+mj-lt"/>
                          <a:ea typeface="+mn-ea"/>
                          <a:cs typeface="+mn-cs"/>
                        </a:rPr>
                        <a:t>2</a:t>
                      </a:r>
                      <a:r>
                        <a:rPr kumimoji="0" lang="en-US" sz="1400" b="0" i="0" u="none" strike="noStrike" kern="1200" cap="none" spc="0" normalizeH="0" baseline="0" noProof="0" dirty="0">
                          <a:ln>
                            <a:noFill/>
                          </a:ln>
                          <a:solidFill>
                            <a:srgbClr val="000000"/>
                          </a:solidFill>
                          <a:effectLst/>
                          <a:uLnTx/>
                          <a:uFillTx/>
                          <a:latin typeface="+mj-lt"/>
                          <a:ea typeface="+mn-ea"/>
                          <a:cs typeface="+mn-cs"/>
                        </a:rPr>
                        <a:t>5</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r>
                        <a:rPr kumimoji="0" lang="en-SG" sz="1400" b="0" i="0" u="none" strike="noStrike" kern="1200" cap="none" spc="0" normalizeH="0" baseline="0" noProof="0" dirty="0">
                          <a:ln>
                            <a:noFill/>
                          </a:ln>
                          <a:solidFill>
                            <a:srgbClr val="000000"/>
                          </a:solidFill>
                          <a:effectLst/>
                          <a:uLnTx/>
                          <a:uFillTx/>
                          <a:latin typeface="+mj-lt"/>
                          <a:ea typeface="+mn-ea"/>
                          <a:cs typeface="+mn-cs"/>
                        </a:rPr>
                        <a:t>2</a:t>
                      </a:r>
                      <a:r>
                        <a:rPr kumimoji="0" lang="en-US" sz="1400" b="0" i="0" u="none" strike="noStrike" kern="1200" cap="none" spc="0" normalizeH="0" baseline="0" noProof="0" dirty="0">
                          <a:ln>
                            <a:noFill/>
                          </a:ln>
                          <a:solidFill>
                            <a:srgbClr val="000000"/>
                          </a:solidFill>
                          <a:effectLst/>
                          <a:uLnTx/>
                          <a:uFillTx/>
                          <a:latin typeface="+mj-lt"/>
                          <a:ea typeface="+mn-ea"/>
                          <a:cs typeface="+mn-cs"/>
                        </a:rPr>
                        <a:t>6</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3559838888"/>
                  </a:ext>
                </a:extLst>
              </a:tr>
              <a:tr h="400050">
                <a:tc>
                  <a:txBody>
                    <a:bodyPr/>
                    <a:lstStyle/>
                    <a:p>
                      <a:pPr rtl="0" fontAlgn="t">
                        <a:spcBef>
                          <a:spcPts val="0"/>
                        </a:spcBef>
                        <a:spcAft>
                          <a:spcPts val="0"/>
                        </a:spcAft>
                      </a:pPr>
                      <a:r>
                        <a:rPr kumimoji="0" lang="en-SG" sz="1400" b="0" i="0" u="none" strike="noStrike" kern="1200" cap="none" spc="0" normalizeH="0" baseline="0" noProof="0" dirty="0">
                          <a:ln>
                            <a:noFill/>
                          </a:ln>
                          <a:solidFill>
                            <a:srgbClr val="000000"/>
                          </a:solidFill>
                          <a:effectLst/>
                          <a:uLnTx/>
                          <a:uFillTx/>
                          <a:latin typeface="+mj-lt"/>
                          <a:ea typeface="+mn-ea"/>
                          <a:cs typeface="+mn-cs"/>
                        </a:rPr>
                        <a:t>2</a:t>
                      </a:r>
                      <a:r>
                        <a:rPr kumimoji="0" lang="en-US" sz="1400" b="0" i="0" u="none" strike="noStrike" kern="1200" cap="none" spc="0" normalizeH="0" baseline="0" noProof="0" dirty="0">
                          <a:ln>
                            <a:noFill/>
                          </a:ln>
                          <a:solidFill>
                            <a:srgbClr val="000000"/>
                          </a:solidFill>
                          <a:effectLst/>
                          <a:uLnTx/>
                          <a:uFillTx/>
                          <a:latin typeface="+mj-lt"/>
                          <a:ea typeface="+mn-ea"/>
                          <a:cs typeface="+mn-cs"/>
                        </a:rPr>
                        <a:t>7</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r>
                        <a:rPr kumimoji="0" lang="en-SG" sz="1400" b="0" i="0" u="none" strike="noStrike" kern="1200" cap="none" spc="0" normalizeH="0" baseline="0" noProof="0" dirty="0">
                          <a:ln>
                            <a:noFill/>
                          </a:ln>
                          <a:solidFill>
                            <a:srgbClr val="000000"/>
                          </a:solidFill>
                          <a:effectLst/>
                          <a:uLnTx/>
                          <a:uFillTx/>
                          <a:latin typeface="+mj-lt"/>
                          <a:ea typeface="+mn-ea"/>
                          <a:cs typeface="+mn-cs"/>
                        </a:rPr>
                        <a:t>2</a:t>
                      </a:r>
                      <a:r>
                        <a:rPr kumimoji="0" lang="en-US" sz="1400" b="0" i="0" u="none" strike="noStrike" kern="1200" cap="none" spc="0" normalizeH="0" baseline="0" noProof="0" dirty="0">
                          <a:ln>
                            <a:noFill/>
                          </a:ln>
                          <a:solidFill>
                            <a:srgbClr val="000000"/>
                          </a:solidFill>
                          <a:effectLst/>
                          <a:uLnTx/>
                          <a:uFillTx/>
                          <a:latin typeface="+mj-lt"/>
                          <a:ea typeface="+mn-ea"/>
                          <a:cs typeface="+mn-cs"/>
                        </a:rPr>
                        <a:t>8</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r>
                        <a:rPr kumimoji="0" lang="en-SG" sz="1400" b="0" i="0" u="none" strike="noStrike" kern="1200" cap="none" spc="0" normalizeH="0" baseline="0" noProof="0" dirty="0">
                          <a:ln>
                            <a:noFill/>
                          </a:ln>
                          <a:solidFill>
                            <a:srgbClr val="000000"/>
                          </a:solidFill>
                          <a:effectLst/>
                          <a:uLnTx/>
                          <a:uFillTx/>
                          <a:latin typeface="+mj-lt"/>
                          <a:ea typeface="+mn-ea"/>
                          <a:cs typeface="+mn-cs"/>
                        </a:rPr>
                        <a:t>2</a:t>
                      </a:r>
                      <a:r>
                        <a:rPr kumimoji="0" lang="en-US" sz="1400" b="0" i="0" u="none" strike="noStrike" kern="1200" cap="none" spc="0" normalizeH="0" baseline="0" noProof="0" dirty="0">
                          <a:ln>
                            <a:noFill/>
                          </a:ln>
                          <a:solidFill>
                            <a:srgbClr val="000000"/>
                          </a:solidFill>
                          <a:effectLst/>
                          <a:uLnTx/>
                          <a:uFillTx/>
                          <a:latin typeface="+mj-lt"/>
                          <a:ea typeface="+mn-ea"/>
                          <a:cs typeface="+mn-cs"/>
                        </a:rPr>
                        <a:t>9</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r>
                        <a:rPr kumimoji="0" lang="en-SG" sz="1400" b="0" i="0" u="none" strike="noStrike" kern="1200" cap="none" spc="0" normalizeH="0" baseline="0" noProof="0" dirty="0">
                          <a:ln>
                            <a:noFill/>
                          </a:ln>
                          <a:solidFill>
                            <a:srgbClr val="000000"/>
                          </a:solidFill>
                          <a:effectLst/>
                          <a:uLnTx/>
                          <a:uFillTx/>
                          <a:latin typeface="+mj-lt"/>
                          <a:ea typeface="+mn-ea"/>
                          <a:cs typeface="+mn-cs"/>
                        </a:rPr>
                        <a:t>30</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r>
                        <a:rPr kumimoji="0" lang="en-SG" sz="1400" b="0" i="0" u="none" strike="noStrike" kern="1200" cap="none" spc="0" normalizeH="0" baseline="0" noProof="0" dirty="0">
                          <a:ln>
                            <a:noFill/>
                          </a:ln>
                          <a:solidFill>
                            <a:srgbClr val="000000"/>
                          </a:solidFill>
                          <a:effectLst/>
                          <a:uLnTx/>
                          <a:uFillTx/>
                          <a:latin typeface="+mj-lt"/>
                          <a:ea typeface="+mn-ea"/>
                          <a:cs typeface="+mn-cs"/>
                        </a:rPr>
                        <a:t>31</a:t>
                      </a: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tc>
                  <a:txBody>
                    <a:bodyPr/>
                    <a:lstStyle/>
                    <a:p>
                      <a:pPr rtl="0" fontAlgn="t">
                        <a:spcBef>
                          <a:spcPts val="0"/>
                        </a:spcBef>
                        <a:spcAft>
                          <a:spcPts val="0"/>
                        </a:spcAft>
                      </a:pPr>
                      <a:endParaRPr lang="en-US" dirty="0">
                        <a:effectLst/>
                        <a:latin typeface="+mj-lt"/>
                      </a:endParaRPr>
                    </a:p>
                  </a:txBody>
                  <a:tcPr marL="63500" marR="63500" marT="63500" marB="63500">
                    <a:lnL w="6350" cap="flat" cmpd="sng" algn="ctr">
                      <a:solidFill>
                        <a:srgbClr val="9E9E9E"/>
                      </a:solidFill>
                      <a:prstDash val="solid"/>
                      <a:round/>
                      <a:headEnd type="none" w="med" len="med"/>
                      <a:tailEnd type="none" w="med" len="med"/>
                    </a:lnL>
                    <a:lnR w="6350" cap="flat" cmpd="sng" algn="ctr">
                      <a:solidFill>
                        <a:srgbClr val="9E9E9E"/>
                      </a:solidFill>
                      <a:prstDash val="solid"/>
                      <a:round/>
                      <a:headEnd type="none" w="med" len="med"/>
                      <a:tailEnd type="none" w="med" len="med"/>
                    </a:lnR>
                    <a:lnT w="6350" cap="flat" cmpd="sng" algn="ctr">
                      <a:solidFill>
                        <a:srgbClr val="9E9E9E"/>
                      </a:solidFill>
                      <a:prstDash val="solid"/>
                      <a:round/>
                      <a:headEnd type="none" w="med" len="med"/>
                      <a:tailEnd type="none" w="med" len="med"/>
                    </a:lnT>
                    <a:lnB w="6350" cap="flat" cmpd="sng" algn="ctr">
                      <a:solidFill>
                        <a:srgbClr val="9E9E9E"/>
                      </a:solidFill>
                      <a:prstDash val="solid"/>
                      <a:round/>
                      <a:headEnd type="none" w="med" len="med"/>
                      <a:tailEnd type="none" w="med" len="med"/>
                    </a:lnB>
                    <a:noFill/>
                  </a:tcPr>
                </a:tc>
                <a:extLst>
                  <a:ext uri="{0D108BD9-81ED-4DB2-BD59-A6C34878D82A}">
                    <a16:rowId xmlns:a16="http://schemas.microsoft.com/office/drawing/2014/main" val="3513607003"/>
                  </a:ext>
                </a:extLst>
              </a:tr>
            </a:tbl>
          </a:graphicData>
        </a:graphic>
      </p:graphicFrame>
      <p:sp>
        <p:nvSpPr>
          <p:cNvPr id="6" name="Title 1">
            <a:extLst>
              <a:ext uri="{FF2B5EF4-FFF2-40B4-BE49-F238E27FC236}">
                <a16:creationId xmlns:a16="http://schemas.microsoft.com/office/drawing/2014/main" id="{164EE271-8210-41B8-A15D-BA57E5EFA114}"/>
              </a:ext>
            </a:extLst>
          </p:cNvPr>
          <p:cNvSpPr txBox="1">
            <a:spLocks/>
          </p:cNvSpPr>
          <p:nvPr/>
        </p:nvSpPr>
        <p:spPr>
          <a:xfrm>
            <a:off x="581192" y="687474"/>
            <a:ext cx="2280880" cy="1083329"/>
          </a:xfrm>
          <a:prstGeom prst="rect">
            <a:avLst/>
          </a:prstGeom>
        </p:spPr>
        <p:txBody>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SG" dirty="0">
                <a:solidFill>
                  <a:schemeClr val="accent1"/>
                </a:solidFill>
              </a:rPr>
              <a:t>November</a:t>
            </a:r>
            <a:endParaRPr lang="en-US" dirty="0">
              <a:solidFill>
                <a:schemeClr val="accent1"/>
              </a:solidFill>
            </a:endParaRPr>
          </a:p>
        </p:txBody>
      </p:sp>
    </p:spTree>
    <p:extLst>
      <p:ext uri="{BB962C8B-B14F-4D97-AF65-F5344CB8AC3E}">
        <p14:creationId xmlns:p14="http://schemas.microsoft.com/office/powerpoint/2010/main" val="15028975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2B696-D777-4E59-8883-C9786197ECD7}"/>
              </a:ext>
            </a:extLst>
          </p:cNvPr>
          <p:cNvSpPr>
            <a:spLocks noGrp="1"/>
          </p:cNvSpPr>
          <p:nvPr>
            <p:ph type="title"/>
          </p:nvPr>
        </p:nvSpPr>
        <p:spPr/>
        <p:txBody>
          <a:bodyPr/>
          <a:lstStyle/>
          <a:p>
            <a:r>
              <a:rPr lang="en-SG" dirty="0"/>
              <a:t>Critical Path</a:t>
            </a:r>
            <a:endParaRPr lang="en-US" dirty="0"/>
          </a:p>
        </p:txBody>
      </p:sp>
      <p:sp>
        <p:nvSpPr>
          <p:cNvPr id="6" name="Text Placeholder 5">
            <a:extLst>
              <a:ext uri="{FF2B5EF4-FFF2-40B4-BE49-F238E27FC236}">
                <a16:creationId xmlns:a16="http://schemas.microsoft.com/office/drawing/2014/main" id="{7703479C-2CBC-4E86-955A-33B3A16ABEA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72037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7A8B21-3393-4AF4-84EE-264951D6E7A9}"/>
              </a:ext>
            </a:extLst>
          </p:cNvPr>
          <p:cNvSpPr>
            <a:spLocks noGrp="1"/>
          </p:cNvSpPr>
          <p:nvPr>
            <p:ph type="title"/>
          </p:nvPr>
        </p:nvSpPr>
        <p:spPr/>
        <p:txBody>
          <a:bodyPr/>
          <a:lstStyle/>
          <a:p>
            <a:r>
              <a:rPr lang="en-SG" dirty="0"/>
              <a:t>Iteration one</a:t>
            </a:r>
            <a:endParaRPr lang="en-US" dirty="0"/>
          </a:p>
        </p:txBody>
      </p:sp>
      <p:graphicFrame>
        <p:nvGraphicFramePr>
          <p:cNvPr id="6" name="Content Placeholder 5">
            <a:extLst>
              <a:ext uri="{FF2B5EF4-FFF2-40B4-BE49-F238E27FC236}">
                <a16:creationId xmlns:a16="http://schemas.microsoft.com/office/drawing/2014/main" id="{ACD72A6A-8CF6-4846-A304-97C334188205}"/>
              </a:ext>
            </a:extLst>
          </p:cNvPr>
          <p:cNvGraphicFramePr>
            <a:graphicFrameLocks noGrp="1"/>
          </p:cNvGraphicFramePr>
          <p:nvPr>
            <p:ph idx="1"/>
            <p:extLst>
              <p:ext uri="{D42A27DB-BD31-4B8C-83A1-F6EECF244321}">
                <p14:modId xmlns:p14="http://schemas.microsoft.com/office/powerpoint/2010/main" val="1647897852"/>
              </p:ext>
            </p:extLst>
          </p:nvPr>
        </p:nvGraphicFramePr>
        <p:xfrm>
          <a:off x="581025" y="2227263"/>
          <a:ext cx="7989888" cy="363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7" name="Group 6">
            <a:extLst>
              <a:ext uri="{FF2B5EF4-FFF2-40B4-BE49-F238E27FC236}">
                <a16:creationId xmlns:a16="http://schemas.microsoft.com/office/drawing/2014/main" id="{CAD2FD09-0D72-4074-A247-E36BDABB0E70}"/>
              </a:ext>
            </a:extLst>
          </p:cNvPr>
          <p:cNvGrpSpPr/>
          <p:nvPr/>
        </p:nvGrpSpPr>
        <p:grpSpPr>
          <a:xfrm>
            <a:off x="4892553" y="4938364"/>
            <a:ext cx="1535166" cy="921099"/>
            <a:chOff x="4301977" y="1355550"/>
            <a:chExt cx="1535166" cy="921099"/>
          </a:xfrm>
        </p:grpSpPr>
        <p:sp>
          <p:nvSpPr>
            <p:cNvPr id="8" name="Rectangle: Rounded Corners 7">
              <a:extLst>
                <a:ext uri="{FF2B5EF4-FFF2-40B4-BE49-F238E27FC236}">
                  <a16:creationId xmlns:a16="http://schemas.microsoft.com/office/drawing/2014/main" id="{FF8DBC35-3CEC-4F8D-8564-A92EFE51C493}"/>
                </a:ext>
              </a:extLst>
            </p:cNvPr>
            <p:cNvSpPr/>
            <p:nvPr/>
          </p:nvSpPr>
          <p:spPr>
            <a:xfrm>
              <a:off x="4301977" y="1355550"/>
              <a:ext cx="1535166" cy="921099"/>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Rectangle: Rounded Corners 4">
              <a:extLst>
                <a:ext uri="{FF2B5EF4-FFF2-40B4-BE49-F238E27FC236}">
                  <a16:creationId xmlns:a16="http://schemas.microsoft.com/office/drawing/2014/main" id="{EAF50C60-A695-4DBE-B572-42F99AB06B7C}"/>
                </a:ext>
              </a:extLst>
            </p:cNvPr>
            <p:cNvSpPr txBox="1"/>
            <p:nvPr/>
          </p:nvSpPr>
          <p:spPr>
            <a:xfrm>
              <a:off x="4328955" y="1382528"/>
              <a:ext cx="1481210" cy="86714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SG" sz="2200" dirty="0"/>
                <a:t>Design l</a:t>
              </a:r>
              <a:r>
                <a:rPr lang="en-SG" sz="2200" kern="1200" dirty="0"/>
                <a:t>ogin</a:t>
              </a:r>
              <a:endParaRPr lang="en-US" sz="2200" kern="1200" dirty="0"/>
            </a:p>
          </p:txBody>
        </p:sp>
      </p:grpSp>
      <p:grpSp>
        <p:nvGrpSpPr>
          <p:cNvPr id="16" name="Group 15">
            <a:extLst>
              <a:ext uri="{FF2B5EF4-FFF2-40B4-BE49-F238E27FC236}">
                <a16:creationId xmlns:a16="http://schemas.microsoft.com/office/drawing/2014/main" id="{A40201C6-EDCC-4E0A-8A87-28BB0E01E902}"/>
              </a:ext>
            </a:extLst>
          </p:cNvPr>
          <p:cNvGrpSpPr/>
          <p:nvPr/>
        </p:nvGrpSpPr>
        <p:grpSpPr>
          <a:xfrm>
            <a:off x="3809169" y="2269110"/>
            <a:ext cx="1533600" cy="921600"/>
            <a:chOff x="1697070" y="1453277"/>
            <a:chExt cx="1209406" cy="725644"/>
          </a:xfrm>
        </p:grpSpPr>
        <p:sp>
          <p:nvSpPr>
            <p:cNvPr id="17" name="Rectangle: Rounded Corners 16">
              <a:extLst>
                <a:ext uri="{FF2B5EF4-FFF2-40B4-BE49-F238E27FC236}">
                  <a16:creationId xmlns:a16="http://schemas.microsoft.com/office/drawing/2014/main" id="{DC19A0C6-85A1-406E-B1A7-5DE294B0F37F}"/>
                </a:ext>
              </a:extLst>
            </p:cNvPr>
            <p:cNvSpPr/>
            <p:nvPr/>
          </p:nvSpPr>
          <p:spPr>
            <a:xfrm>
              <a:off x="1697070" y="1453277"/>
              <a:ext cx="1209406" cy="725644"/>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Rectangle: Rounded Corners 4">
              <a:extLst>
                <a:ext uri="{FF2B5EF4-FFF2-40B4-BE49-F238E27FC236}">
                  <a16:creationId xmlns:a16="http://schemas.microsoft.com/office/drawing/2014/main" id="{6BABEAD5-788B-42C3-A783-42B26FBBE55A}"/>
                </a:ext>
              </a:extLst>
            </p:cNvPr>
            <p:cNvSpPr txBox="1"/>
            <p:nvPr/>
          </p:nvSpPr>
          <p:spPr>
            <a:xfrm>
              <a:off x="1718323" y="1474530"/>
              <a:ext cx="1166900" cy="68313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SG" sz="1500" kern="1200" dirty="0"/>
                <a:t>Learn Git, JSP, HTML</a:t>
              </a:r>
              <a:endParaRPr lang="en-US" sz="1500" kern="1200" dirty="0"/>
            </a:p>
          </p:txBody>
        </p:sp>
      </p:grpSp>
      <p:grpSp>
        <p:nvGrpSpPr>
          <p:cNvPr id="19" name="Group 18">
            <a:extLst>
              <a:ext uri="{FF2B5EF4-FFF2-40B4-BE49-F238E27FC236}">
                <a16:creationId xmlns:a16="http://schemas.microsoft.com/office/drawing/2014/main" id="{82BF0F1A-49EB-4FD4-8B8A-8CBB6599820E}"/>
              </a:ext>
            </a:extLst>
          </p:cNvPr>
          <p:cNvGrpSpPr/>
          <p:nvPr/>
        </p:nvGrpSpPr>
        <p:grpSpPr>
          <a:xfrm rot="19633884">
            <a:off x="2873080" y="2752206"/>
            <a:ext cx="325455" cy="380721"/>
            <a:chOff x="3841427" y="1625739"/>
            <a:chExt cx="325455" cy="380721"/>
          </a:xfrm>
        </p:grpSpPr>
        <p:sp>
          <p:nvSpPr>
            <p:cNvPr id="20" name="Arrow: Right 19">
              <a:extLst>
                <a:ext uri="{FF2B5EF4-FFF2-40B4-BE49-F238E27FC236}">
                  <a16:creationId xmlns:a16="http://schemas.microsoft.com/office/drawing/2014/main" id="{A1673A29-530A-478E-9E36-982903CB52F0}"/>
                </a:ext>
              </a:extLst>
            </p:cNvPr>
            <p:cNvSpPr/>
            <p:nvPr/>
          </p:nvSpPr>
          <p:spPr>
            <a:xfrm>
              <a:off x="3841427" y="1625739"/>
              <a:ext cx="325455" cy="38072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1" name="Arrow: Right 4">
              <a:extLst>
                <a:ext uri="{FF2B5EF4-FFF2-40B4-BE49-F238E27FC236}">
                  <a16:creationId xmlns:a16="http://schemas.microsoft.com/office/drawing/2014/main" id="{6CAFD3EC-B323-48BB-B0BC-A9E03AF6C394}"/>
                </a:ext>
              </a:extLst>
            </p:cNvPr>
            <p:cNvSpPr txBox="1"/>
            <p:nvPr/>
          </p:nvSpPr>
          <p:spPr>
            <a:xfrm>
              <a:off x="3841427" y="1701883"/>
              <a:ext cx="227819" cy="2284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p:txBody>
        </p:sp>
      </p:grpSp>
      <p:grpSp>
        <p:nvGrpSpPr>
          <p:cNvPr id="22" name="Group 21">
            <a:extLst>
              <a:ext uri="{FF2B5EF4-FFF2-40B4-BE49-F238E27FC236}">
                <a16:creationId xmlns:a16="http://schemas.microsoft.com/office/drawing/2014/main" id="{BFE24838-58AB-44D5-BA30-04397D0D7824}"/>
              </a:ext>
            </a:extLst>
          </p:cNvPr>
          <p:cNvGrpSpPr/>
          <p:nvPr/>
        </p:nvGrpSpPr>
        <p:grpSpPr>
          <a:xfrm rot="2700000">
            <a:off x="6091419" y="2753734"/>
            <a:ext cx="325455" cy="380721"/>
            <a:chOff x="3841427" y="1625739"/>
            <a:chExt cx="325455" cy="380721"/>
          </a:xfrm>
        </p:grpSpPr>
        <p:sp>
          <p:nvSpPr>
            <p:cNvPr id="23" name="Arrow: Right 22">
              <a:extLst>
                <a:ext uri="{FF2B5EF4-FFF2-40B4-BE49-F238E27FC236}">
                  <a16:creationId xmlns:a16="http://schemas.microsoft.com/office/drawing/2014/main" id="{524A0026-9F64-4BAE-9F19-C0437D6005A3}"/>
                </a:ext>
              </a:extLst>
            </p:cNvPr>
            <p:cNvSpPr/>
            <p:nvPr/>
          </p:nvSpPr>
          <p:spPr>
            <a:xfrm>
              <a:off x="3841427" y="1625739"/>
              <a:ext cx="325455" cy="380721"/>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4" name="Arrow: Right 4">
              <a:extLst>
                <a:ext uri="{FF2B5EF4-FFF2-40B4-BE49-F238E27FC236}">
                  <a16:creationId xmlns:a16="http://schemas.microsoft.com/office/drawing/2014/main" id="{B254CAE0-0407-4B90-AF33-D378341BAEE3}"/>
                </a:ext>
              </a:extLst>
            </p:cNvPr>
            <p:cNvSpPr txBox="1"/>
            <p:nvPr/>
          </p:nvSpPr>
          <p:spPr>
            <a:xfrm>
              <a:off x="3841427" y="1701883"/>
              <a:ext cx="227819" cy="2284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p:txBody>
        </p:sp>
      </p:grpSp>
      <p:grpSp>
        <p:nvGrpSpPr>
          <p:cNvPr id="25" name="Group 24">
            <a:extLst>
              <a:ext uri="{FF2B5EF4-FFF2-40B4-BE49-F238E27FC236}">
                <a16:creationId xmlns:a16="http://schemas.microsoft.com/office/drawing/2014/main" id="{6DC07467-2D5C-428C-9A16-72AA6BB157F0}"/>
              </a:ext>
            </a:extLst>
          </p:cNvPr>
          <p:cNvGrpSpPr/>
          <p:nvPr/>
        </p:nvGrpSpPr>
        <p:grpSpPr>
          <a:xfrm rot="1800000">
            <a:off x="4413241" y="4584621"/>
            <a:ext cx="325455" cy="380721"/>
            <a:chOff x="3841427" y="1625739"/>
            <a:chExt cx="325455" cy="380721"/>
          </a:xfrm>
          <a:solidFill>
            <a:schemeClr val="accent4">
              <a:lumMod val="40000"/>
              <a:lumOff val="60000"/>
            </a:schemeClr>
          </a:solidFill>
        </p:grpSpPr>
        <p:sp>
          <p:nvSpPr>
            <p:cNvPr id="26" name="Arrow: Right 25">
              <a:extLst>
                <a:ext uri="{FF2B5EF4-FFF2-40B4-BE49-F238E27FC236}">
                  <a16:creationId xmlns:a16="http://schemas.microsoft.com/office/drawing/2014/main" id="{59D3FAA8-05C5-43D4-A2ED-9B483061024D}"/>
                </a:ext>
              </a:extLst>
            </p:cNvPr>
            <p:cNvSpPr/>
            <p:nvPr/>
          </p:nvSpPr>
          <p:spPr>
            <a:xfrm>
              <a:off x="3841427" y="1625739"/>
              <a:ext cx="325455" cy="38072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7" name="Arrow: Right 4">
              <a:extLst>
                <a:ext uri="{FF2B5EF4-FFF2-40B4-BE49-F238E27FC236}">
                  <a16:creationId xmlns:a16="http://schemas.microsoft.com/office/drawing/2014/main" id="{A0CD6652-DF58-467F-A05E-78F26FDE7ED9}"/>
                </a:ext>
              </a:extLst>
            </p:cNvPr>
            <p:cNvSpPr txBox="1"/>
            <p:nvPr/>
          </p:nvSpPr>
          <p:spPr>
            <a:xfrm>
              <a:off x="3841427" y="1701883"/>
              <a:ext cx="227819" cy="228433"/>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p:txBody>
        </p:sp>
      </p:grpSp>
      <p:grpSp>
        <p:nvGrpSpPr>
          <p:cNvPr id="28" name="Group 27">
            <a:extLst>
              <a:ext uri="{FF2B5EF4-FFF2-40B4-BE49-F238E27FC236}">
                <a16:creationId xmlns:a16="http://schemas.microsoft.com/office/drawing/2014/main" id="{5B9D4027-D84D-43B8-AD34-9B891D10FD3B}"/>
              </a:ext>
            </a:extLst>
          </p:cNvPr>
          <p:cNvGrpSpPr/>
          <p:nvPr/>
        </p:nvGrpSpPr>
        <p:grpSpPr>
          <a:xfrm rot="18900000">
            <a:off x="6528766" y="4566894"/>
            <a:ext cx="325455" cy="380721"/>
            <a:chOff x="3841427" y="1625739"/>
            <a:chExt cx="325455" cy="380721"/>
          </a:xfrm>
          <a:solidFill>
            <a:schemeClr val="accent4">
              <a:lumMod val="40000"/>
              <a:lumOff val="60000"/>
            </a:schemeClr>
          </a:solidFill>
        </p:grpSpPr>
        <p:sp>
          <p:nvSpPr>
            <p:cNvPr id="29" name="Arrow: Right 28">
              <a:extLst>
                <a:ext uri="{FF2B5EF4-FFF2-40B4-BE49-F238E27FC236}">
                  <a16:creationId xmlns:a16="http://schemas.microsoft.com/office/drawing/2014/main" id="{ECF288F7-57BD-4DCB-8E72-3FDBEB3EB7CB}"/>
                </a:ext>
              </a:extLst>
            </p:cNvPr>
            <p:cNvSpPr/>
            <p:nvPr/>
          </p:nvSpPr>
          <p:spPr>
            <a:xfrm>
              <a:off x="3841427" y="1625739"/>
              <a:ext cx="325455" cy="38072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0" name="Arrow: Right 4">
              <a:extLst>
                <a:ext uri="{FF2B5EF4-FFF2-40B4-BE49-F238E27FC236}">
                  <a16:creationId xmlns:a16="http://schemas.microsoft.com/office/drawing/2014/main" id="{C52A339F-2D52-4A6E-BE4A-101C4EEFF2F1}"/>
                </a:ext>
              </a:extLst>
            </p:cNvPr>
            <p:cNvSpPr txBox="1"/>
            <p:nvPr/>
          </p:nvSpPr>
          <p:spPr>
            <a:xfrm>
              <a:off x="3841427" y="1701883"/>
              <a:ext cx="227819" cy="228433"/>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p:txBody>
        </p:sp>
      </p:grpSp>
      <p:sp>
        <p:nvSpPr>
          <p:cNvPr id="31" name="TextBox 30">
            <a:extLst>
              <a:ext uri="{FF2B5EF4-FFF2-40B4-BE49-F238E27FC236}">
                <a16:creationId xmlns:a16="http://schemas.microsoft.com/office/drawing/2014/main" id="{9DCE9179-C1BC-4BCF-BF63-9D2FD126EA85}"/>
              </a:ext>
            </a:extLst>
          </p:cNvPr>
          <p:cNvSpPr txBox="1"/>
          <p:nvPr/>
        </p:nvSpPr>
        <p:spPr>
          <a:xfrm>
            <a:off x="4043852" y="3190695"/>
            <a:ext cx="979675" cy="276999"/>
          </a:xfrm>
          <a:prstGeom prst="rect">
            <a:avLst/>
          </a:prstGeom>
          <a:noFill/>
        </p:spPr>
        <p:txBody>
          <a:bodyPr wrap="square" rtlCol="0">
            <a:spAutoFit/>
          </a:bodyPr>
          <a:lstStyle/>
          <a:p>
            <a:pPr algn="ctr"/>
            <a:r>
              <a:rPr lang="en-SG" sz="1200" dirty="0"/>
              <a:t>12 days</a:t>
            </a:r>
            <a:endParaRPr lang="en-US" sz="1200" dirty="0"/>
          </a:p>
        </p:txBody>
      </p:sp>
      <p:sp>
        <p:nvSpPr>
          <p:cNvPr id="32" name="TextBox 31">
            <a:extLst>
              <a:ext uri="{FF2B5EF4-FFF2-40B4-BE49-F238E27FC236}">
                <a16:creationId xmlns:a16="http://schemas.microsoft.com/office/drawing/2014/main" id="{18D87274-1A2C-4188-A6FC-873DB89CF9D2}"/>
              </a:ext>
            </a:extLst>
          </p:cNvPr>
          <p:cNvSpPr txBox="1"/>
          <p:nvPr/>
        </p:nvSpPr>
        <p:spPr>
          <a:xfrm>
            <a:off x="844966" y="4507583"/>
            <a:ext cx="979675" cy="276999"/>
          </a:xfrm>
          <a:prstGeom prst="rect">
            <a:avLst/>
          </a:prstGeom>
          <a:noFill/>
        </p:spPr>
        <p:txBody>
          <a:bodyPr wrap="square" rtlCol="0">
            <a:spAutoFit/>
          </a:bodyPr>
          <a:lstStyle/>
          <a:p>
            <a:pPr algn="ctr"/>
            <a:r>
              <a:rPr lang="en-SG" sz="1200" dirty="0"/>
              <a:t>1 day</a:t>
            </a:r>
            <a:endParaRPr lang="en-US" sz="1200" dirty="0"/>
          </a:p>
        </p:txBody>
      </p:sp>
      <p:sp>
        <p:nvSpPr>
          <p:cNvPr id="33" name="TextBox 32">
            <a:extLst>
              <a:ext uri="{FF2B5EF4-FFF2-40B4-BE49-F238E27FC236}">
                <a16:creationId xmlns:a16="http://schemas.microsoft.com/office/drawing/2014/main" id="{EFCA0E76-AA9E-41D3-9DE9-FFE764306EAF}"/>
              </a:ext>
            </a:extLst>
          </p:cNvPr>
          <p:cNvSpPr txBox="1"/>
          <p:nvPr/>
        </p:nvSpPr>
        <p:spPr>
          <a:xfrm>
            <a:off x="3035151" y="4491965"/>
            <a:ext cx="979675" cy="276999"/>
          </a:xfrm>
          <a:prstGeom prst="rect">
            <a:avLst/>
          </a:prstGeom>
          <a:noFill/>
        </p:spPr>
        <p:txBody>
          <a:bodyPr wrap="square" rtlCol="0">
            <a:spAutoFit/>
          </a:bodyPr>
          <a:lstStyle/>
          <a:p>
            <a:pPr algn="ctr"/>
            <a:r>
              <a:rPr lang="en-SG" sz="1200" dirty="0"/>
              <a:t>1/2 day</a:t>
            </a:r>
            <a:endParaRPr lang="en-US" sz="1200" dirty="0"/>
          </a:p>
        </p:txBody>
      </p:sp>
      <p:sp>
        <p:nvSpPr>
          <p:cNvPr id="34" name="TextBox 33">
            <a:extLst>
              <a:ext uri="{FF2B5EF4-FFF2-40B4-BE49-F238E27FC236}">
                <a16:creationId xmlns:a16="http://schemas.microsoft.com/office/drawing/2014/main" id="{51678B9C-FC7F-40DB-9DBD-99B9B4851088}"/>
              </a:ext>
            </a:extLst>
          </p:cNvPr>
          <p:cNvSpPr txBox="1"/>
          <p:nvPr/>
        </p:nvSpPr>
        <p:spPr>
          <a:xfrm>
            <a:off x="5137111" y="4501005"/>
            <a:ext cx="979675" cy="276999"/>
          </a:xfrm>
          <a:prstGeom prst="rect">
            <a:avLst/>
          </a:prstGeom>
          <a:noFill/>
        </p:spPr>
        <p:txBody>
          <a:bodyPr wrap="square" rtlCol="0">
            <a:spAutoFit/>
          </a:bodyPr>
          <a:lstStyle/>
          <a:p>
            <a:pPr algn="ctr"/>
            <a:r>
              <a:rPr lang="en-SG" sz="1200" dirty="0"/>
              <a:t>1 day</a:t>
            </a:r>
            <a:endParaRPr lang="en-US" sz="1200" dirty="0"/>
          </a:p>
        </p:txBody>
      </p:sp>
      <p:sp>
        <p:nvSpPr>
          <p:cNvPr id="35" name="TextBox 34">
            <a:extLst>
              <a:ext uri="{FF2B5EF4-FFF2-40B4-BE49-F238E27FC236}">
                <a16:creationId xmlns:a16="http://schemas.microsoft.com/office/drawing/2014/main" id="{0AE8176D-E27C-45A0-BA96-A0A45718F10D}"/>
              </a:ext>
            </a:extLst>
          </p:cNvPr>
          <p:cNvSpPr txBox="1"/>
          <p:nvPr/>
        </p:nvSpPr>
        <p:spPr>
          <a:xfrm>
            <a:off x="5141099" y="5851242"/>
            <a:ext cx="979675" cy="276999"/>
          </a:xfrm>
          <a:prstGeom prst="rect">
            <a:avLst/>
          </a:prstGeom>
          <a:noFill/>
        </p:spPr>
        <p:txBody>
          <a:bodyPr wrap="square" rtlCol="0">
            <a:spAutoFit/>
          </a:bodyPr>
          <a:lstStyle/>
          <a:p>
            <a:pPr algn="ctr"/>
            <a:r>
              <a:rPr lang="en-SG" sz="1200" dirty="0"/>
              <a:t>1 day</a:t>
            </a:r>
            <a:endParaRPr lang="en-US" sz="1200" dirty="0"/>
          </a:p>
        </p:txBody>
      </p:sp>
      <p:sp>
        <p:nvSpPr>
          <p:cNvPr id="36" name="TextBox 35">
            <a:extLst>
              <a:ext uri="{FF2B5EF4-FFF2-40B4-BE49-F238E27FC236}">
                <a16:creationId xmlns:a16="http://schemas.microsoft.com/office/drawing/2014/main" id="{F010E804-424C-4578-9B99-29A21071A486}"/>
              </a:ext>
            </a:extLst>
          </p:cNvPr>
          <p:cNvSpPr txBox="1"/>
          <p:nvPr/>
        </p:nvSpPr>
        <p:spPr>
          <a:xfrm>
            <a:off x="7322140" y="4501004"/>
            <a:ext cx="979675" cy="276999"/>
          </a:xfrm>
          <a:prstGeom prst="rect">
            <a:avLst/>
          </a:prstGeom>
          <a:noFill/>
        </p:spPr>
        <p:txBody>
          <a:bodyPr wrap="square" rtlCol="0">
            <a:spAutoFit/>
          </a:bodyPr>
          <a:lstStyle/>
          <a:p>
            <a:pPr algn="ctr"/>
            <a:r>
              <a:rPr lang="en-SG" sz="1200" dirty="0"/>
              <a:t>1 day</a:t>
            </a:r>
            <a:endParaRPr lang="en-US" sz="1200" dirty="0"/>
          </a:p>
        </p:txBody>
      </p:sp>
      <p:sp>
        <p:nvSpPr>
          <p:cNvPr id="37" name="Right Brace 36">
            <a:extLst>
              <a:ext uri="{FF2B5EF4-FFF2-40B4-BE49-F238E27FC236}">
                <a16:creationId xmlns:a16="http://schemas.microsoft.com/office/drawing/2014/main" id="{819B379F-BAFA-455C-B2C5-FDEA39721EB8}"/>
              </a:ext>
            </a:extLst>
          </p:cNvPr>
          <p:cNvSpPr/>
          <p:nvPr/>
        </p:nvSpPr>
        <p:spPr>
          <a:xfrm rot="5400000">
            <a:off x="4459125" y="2365808"/>
            <a:ext cx="233687" cy="7989888"/>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TextBox 37">
            <a:extLst>
              <a:ext uri="{FF2B5EF4-FFF2-40B4-BE49-F238E27FC236}">
                <a16:creationId xmlns:a16="http://schemas.microsoft.com/office/drawing/2014/main" id="{3D7E6D60-A65C-47E8-AD53-8F60634C8139}"/>
              </a:ext>
            </a:extLst>
          </p:cNvPr>
          <p:cNvSpPr txBox="1"/>
          <p:nvPr/>
        </p:nvSpPr>
        <p:spPr>
          <a:xfrm>
            <a:off x="4043852" y="6472096"/>
            <a:ext cx="979675" cy="338554"/>
          </a:xfrm>
          <a:prstGeom prst="rect">
            <a:avLst/>
          </a:prstGeom>
          <a:noFill/>
        </p:spPr>
        <p:txBody>
          <a:bodyPr wrap="square" rtlCol="0">
            <a:spAutoFit/>
          </a:bodyPr>
          <a:lstStyle/>
          <a:p>
            <a:pPr algn="ctr"/>
            <a:r>
              <a:rPr lang="en-SG" sz="1600" dirty="0"/>
              <a:t>14 days</a:t>
            </a:r>
            <a:endParaRPr lang="en-US" sz="1600" dirty="0"/>
          </a:p>
        </p:txBody>
      </p:sp>
    </p:spTree>
    <p:extLst>
      <p:ext uri="{BB962C8B-B14F-4D97-AF65-F5344CB8AC3E}">
        <p14:creationId xmlns:p14="http://schemas.microsoft.com/office/powerpoint/2010/main" val="859638010"/>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8046</TotalTime>
  <Words>2212</Words>
  <Application>Microsoft Office PowerPoint</Application>
  <PresentationFormat>On-screen Show (4:3)</PresentationFormat>
  <Paragraphs>684</Paragraphs>
  <Slides>26</Slides>
  <Notes>15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26</vt:i4>
      </vt:variant>
    </vt:vector>
  </HeadingPairs>
  <TitlesOfParts>
    <vt:vector size="37" baseType="lpstr">
      <vt:lpstr>ＭＳ Ｐゴシック</vt:lpstr>
      <vt:lpstr>ＭＳ Ｐゴシック</vt:lpstr>
      <vt:lpstr>华文中宋</vt:lpstr>
      <vt:lpstr>Arial</vt:lpstr>
      <vt:lpstr>Calibri</vt:lpstr>
      <vt:lpstr>Gill Sans MT</vt:lpstr>
      <vt:lpstr>Lucida Console</vt:lpstr>
      <vt:lpstr>Roboto</vt:lpstr>
      <vt:lpstr>Tahoma</vt:lpstr>
      <vt:lpstr>Wingdings 2</vt:lpstr>
      <vt:lpstr>Dividend</vt:lpstr>
      <vt:lpstr>G6T3 – Young Tau Foo</vt:lpstr>
      <vt:lpstr>Functionalities</vt:lpstr>
      <vt:lpstr>Framework: MVC</vt:lpstr>
      <vt:lpstr>Schedule</vt:lpstr>
      <vt:lpstr>Schedule</vt:lpstr>
      <vt:lpstr>PowerPoint Presentation</vt:lpstr>
      <vt:lpstr>PowerPoint Presentation</vt:lpstr>
      <vt:lpstr>Critical Path</vt:lpstr>
      <vt:lpstr>Iteration one</vt:lpstr>
      <vt:lpstr>Iteration two</vt:lpstr>
      <vt:lpstr>Iteration three</vt:lpstr>
      <vt:lpstr>Iteration Four (Part 1)</vt:lpstr>
      <vt:lpstr>Iteration Four (Part 2)</vt:lpstr>
      <vt:lpstr>Iteration Five (Part 1)</vt:lpstr>
      <vt:lpstr>Iteration Five (Part 2)</vt:lpstr>
      <vt:lpstr>Iteration Six</vt:lpstr>
      <vt:lpstr>Metrics</vt:lpstr>
      <vt:lpstr>Task Metric Mitigation Plan</vt:lpstr>
      <vt:lpstr>ITERATION 1 TASK METRIC: 100%</vt:lpstr>
      <vt:lpstr>ITERATION 2</vt:lpstr>
      <vt:lpstr>Iteration 2 TASK METRIC: 88.2%</vt:lpstr>
      <vt:lpstr>Task Metric Calculations</vt:lpstr>
      <vt:lpstr>Bug Metric Mitigation Plan</vt:lpstr>
      <vt:lpstr>Iteration 2</vt:lpstr>
      <vt:lpstr>Manpower Allocation</vt:lpstr>
      <vt:lpstr>Roles and Responsibilities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Young Tau Foo</dc:title>
  <dc:creator>GAN Shen Ying</dc:creator>
  <cp:lastModifiedBy>GAN Shen Ying</cp:lastModifiedBy>
  <cp:revision>73</cp:revision>
  <dcterms:created xsi:type="dcterms:W3CDTF">2017-09-26T10:58:05Z</dcterms:created>
  <dcterms:modified xsi:type="dcterms:W3CDTF">2017-10-03T13:22:27Z</dcterms:modified>
</cp:coreProperties>
</file>

<file path=docProps/thumbnail.jpeg>
</file>